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9" r:id="rId5"/>
    <p:sldMasterId id="2147483693" r:id="rId6"/>
  </p:sldMasterIdLst>
  <p:notesMasterIdLst>
    <p:notesMasterId r:id="rId29"/>
  </p:notesMasterIdLst>
  <p:sldIdLst>
    <p:sldId id="256" r:id="rId7"/>
    <p:sldId id="294" r:id="rId8"/>
    <p:sldId id="295" r:id="rId9"/>
    <p:sldId id="284" r:id="rId10"/>
    <p:sldId id="279" r:id="rId11"/>
    <p:sldId id="281" r:id="rId12"/>
    <p:sldId id="296" r:id="rId13"/>
    <p:sldId id="297" r:id="rId14"/>
    <p:sldId id="275" r:id="rId15"/>
    <p:sldId id="290" r:id="rId16"/>
    <p:sldId id="299" r:id="rId17"/>
    <p:sldId id="291" r:id="rId18"/>
    <p:sldId id="289" r:id="rId19"/>
    <p:sldId id="300" r:id="rId20"/>
    <p:sldId id="298" r:id="rId21"/>
    <p:sldId id="270" r:id="rId22"/>
    <p:sldId id="302" r:id="rId23"/>
    <p:sldId id="303" r:id="rId24"/>
    <p:sldId id="307" r:id="rId25"/>
    <p:sldId id="304" r:id="rId26"/>
    <p:sldId id="305" r:id="rId27"/>
    <p:sldId id="306" r:id="rId28"/>
  </p:sldIdLst>
  <p:sldSz cx="9144000" cy="6858000" type="screen4x3"/>
  <p:notesSz cx="6662738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7496E60-31C1-465A-A3E9-055D56F9CE78}">
          <p14:sldIdLst>
            <p14:sldId id="256"/>
            <p14:sldId id="294"/>
            <p14:sldId id="295"/>
            <p14:sldId id="284"/>
            <p14:sldId id="279"/>
            <p14:sldId id="281"/>
            <p14:sldId id="296"/>
            <p14:sldId id="297"/>
            <p14:sldId id="275"/>
            <p14:sldId id="290"/>
            <p14:sldId id="299"/>
            <p14:sldId id="291"/>
            <p14:sldId id="289"/>
            <p14:sldId id="300"/>
            <p14:sldId id="298"/>
            <p14:sldId id="270"/>
            <p14:sldId id="302"/>
            <p14:sldId id="303"/>
            <p14:sldId id="307"/>
            <p14:sldId id="30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2DEE"/>
    <a:srgbClr val="FF33CC"/>
    <a:srgbClr val="F0F535"/>
    <a:srgbClr val="FF0000"/>
    <a:srgbClr val="AAE2CA"/>
    <a:srgbClr val="002170"/>
    <a:srgbClr val="F4800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73005" autoAdjust="0"/>
  </p:normalViewPr>
  <p:slideViewPr>
    <p:cSldViewPr>
      <p:cViewPr varScale="1">
        <p:scale>
          <a:sx n="82" d="100"/>
          <a:sy n="82" d="100"/>
        </p:scale>
        <p:origin x="17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093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55-64 C2DE Heavy Smokers</c:v>
                </c:pt>
                <c:pt idx="1">
                  <c:v>25-44 C2DE Heavy Smokers</c:v>
                </c:pt>
                <c:pt idx="2">
                  <c:v>C2DE Heavy Smokers</c:v>
                </c:pt>
                <c:pt idx="3">
                  <c:v>C2DE Smokers</c:v>
                </c:pt>
                <c:pt idx="4">
                  <c:v>All Smokers</c:v>
                </c:pt>
                <c:pt idx="5">
                  <c:v>All Adults 15+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0.52170000000000005</c:v>
                </c:pt>
                <c:pt idx="1">
                  <c:v>0.45350000000000001</c:v>
                </c:pt>
                <c:pt idx="2">
                  <c:v>0.51149999999999995</c:v>
                </c:pt>
                <c:pt idx="3">
                  <c:v>0.53059999999999996</c:v>
                </c:pt>
                <c:pt idx="4">
                  <c:v>0.53800000000000003</c:v>
                </c:pt>
                <c:pt idx="5">
                  <c:v>0.51929999999999998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55-64 C2DE Heavy Smokers</c:v>
                </c:pt>
                <c:pt idx="1">
                  <c:v>25-44 C2DE Heavy Smokers</c:v>
                </c:pt>
                <c:pt idx="2">
                  <c:v>C2DE Heavy Smokers</c:v>
                </c:pt>
                <c:pt idx="3">
                  <c:v>C2DE Smokers</c:v>
                </c:pt>
                <c:pt idx="4">
                  <c:v>All Smokers</c:v>
                </c:pt>
                <c:pt idx="5">
                  <c:v>All Adults 15+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0.4783</c:v>
                </c:pt>
                <c:pt idx="1">
                  <c:v>0.54649999999999999</c:v>
                </c:pt>
                <c:pt idx="2">
                  <c:v>0.48849999999999999</c:v>
                </c:pt>
                <c:pt idx="3">
                  <c:v>0.46939999999999998</c:v>
                </c:pt>
                <c:pt idx="4">
                  <c:v>0.46200000000000002</c:v>
                </c:pt>
                <c:pt idx="5">
                  <c:v>0.48070000000000002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0852928"/>
        <c:axId val="160853320"/>
      </c:barChart>
      <c:catAx>
        <c:axId val="1608529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160853320"/>
        <c:crosses val="autoZero"/>
        <c:auto val="1"/>
        <c:lblAlgn val="ctr"/>
        <c:lblOffset val="100"/>
        <c:noMultiLvlLbl val="0"/>
      </c:catAx>
      <c:valAx>
        <c:axId val="160853320"/>
        <c:scaling>
          <c:orientation val="minMax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0%" sourceLinked="1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00">
                <a:solidFill>
                  <a:schemeClr val="bg1"/>
                </a:solidFill>
              </a:defRPr>
            </a:pPr>
            <a:endParaRPr lang="en-US"/>
          </a:p>
        </c:txPr>
        <c:crossAx val="160852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02ED85-7543-4162-8A52-7D51A8979920}" type="doc">
      <dgm:prSet loTypeId="urn:microsoft.com/office/officeart/2005/8/layout/venn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FD7505D-ACA8-4B5A-8260-BC97E62B90E8}">
      <dgm:prSet phldrT="[Text]"/>
      <dgm:spPr/>
      <dgm:t>
        <a:bodyPr/>
        <a:lstStyle/>
        <a:p>
          <a:r>
            <a:rPr lang="en-GB" b="1" dirty="0"/>
            <a:t>November</a:t>
          </a:r>
        </a:p>
        <a:p>
          <a:r>
            <a:rPr lang="en-GB" dirty="0"/>
            <a:t> Agencies </a:t>
          </a:r>
          <a:r>
            <a:rPr lang="en-GB" dirty="0" smtClean="0"/>
            <a:t>commissioned and briefed</a:t>
          </a:r>
          <a:endParaRPr lang="en-GB" dirty="0"/>
        </a:p>
        <a:p>
          <a:r>
            <a:rPr lang="en-GB" dirty="0"/>
            <a:t>Desk research</a:t>
          </a:r>
        </a:p>
      </dgm:t>
    </dgm:pt>
    <dgm:pt modelId="{7967683C-8DB3-4875-9019-43DFAFCA7063}" type="parTrans" cxnId="{C2762DC2-533A-4AF8-8281-F1E3DEA2FF93}">
      <dgm:prSet/>
      <dgm:spPr/>
      <dgm:t>
        <a:bodyPr/>
        <a:lstStyle/>
        <a:p>
          <a:endParaRPr lang="en-GB"/>
        </a:p>
      </dgm:t>
    </dgm:pt>
    <dgm:pt modelId="{06D96A53-0014-430B-A299-A9F3B3B0ABFA}" type="sibTrans" cxnId="{C2762DC2-533A-4AF8-8281-F1E3DEA2FF93}">
      <dgm:prSet/>
      <dgm:spPr/>
      <dgm:t>
        <a:bodyPr/>
        <a:lstStyle/>
        <a:p>
          <a:endParaRPr lang="en-GB"/>
        </a:p>
      </dgm:t>
    </dgm:pt>
    <dgm:pt modelId="{0B497555-2008-4B39-B073-A92BDE5B2582}">
      <dgm:prSet phldrT="[Text]"/>
      <dgm:spPr/>
      <dgm:t>
        <a:bodyPr/>
        <a:lstStyle/>
        <a:p>
          <a:r>
            <a:rPr lang="en-GB" b="1" dirty="0"/>
            <a:t>December</a:t>
          </a:r>
        </a:p>
        <a:p>
          <a:r>
            <a:rPr lang="en-GB" dirty="0"/>
            <a:t>Script </a:t>
          </a:r>
          <a:r>
            <a:rPr lang="en-GB" dirty="0" smtClean="0"/>
            <a:t>development</a:t>
          </a:r>
          <a:endParaRPr lang="en-GB" dirty="0"/>
        </a:p>
      </dgm:t>
    </dgm:pt>
    <dgm:pt modelId="{E51609BD-F263-499A-B63E-4AB587DE02A3}" type="parTrans" cxnId="{17A10242-45DD-4C6C-8A49-C6ABF0301462}">
      <dgm:prSet/>
      <dgm:spPr/>
      <dgm:t>
        <a:bodyPr/>
        <a:lstStyle/>
        <a:p>
          <a:endParaRPr lang="en-GB"/>
        </a:p>
      </dgm:t>
    </dgm:pt>
    <dgm:pt modelId="{B01FADEC-D35D-406A-8834-72ED03CC1E6B}" type="sibTrans" cxnId="{17A10242-45DD-4C6C-8A49-C6ABF0301462}">
      <dgm:prSet/>
      <dgm:spPr/>
      <dgm:t>
        <a:bodyPr/>
        <a:lstStyle/>
        <a:p>
          <a:endParaRPr lang="en-GB"/>
        </a:p>
      </dgm:t>
    </dgm:pt>
    <dgm:pt modelId="{7F359B58-34BC-4B74-9F3A-416ACF456616}">
      <dgm:prSet phldrT="[Text]"/>
      <dgm:spPr/>
      <dgm:t>
        <a:bodyPr/>
        <a:lstStyle/>
        <a:p>
          <a:r>
            <a:rPr lang="en-GB" b="1" dirty="0"/>
            <a:t>January</a:t>
          </a:r>
        </a:p>
        <a:p>
          <a:r>
            <a:rPr lang="en-GB" dirty="0"/>
            <a:t>Insight gathering and pre-test</a:t>
          </a:r>
        </a:p>
        <a:p>
          <a:r>
            <a:rPr lang="en-GB" dirty="0"/>
            <a:t>Pre-wave campaign evaluation</a:t>
          </a:r>
        </a:p>
      </dgm:t>
    </dgm:pt>
    <dgm:pt modelId="{324EE1D4-4929-4F20-AF5E-80248BBFFA28}" type="parTrans" cxnId="{89F80EBF-2BC0-49C5-884F-FC2BB650482F}">
      <dgm:prSet/>
      <dgm:spPr/>
      <dgm:t>
        <a:bodyPr/>
        <a:lstStyle/>
        <a:p>
          <a:endParaRPr lang="en-GB"/>
        </a:p>
      </dgm:t>
    </dgm:pt>
    <dgm:pt modelId="{8234ADA6-CD26-4063-B8A7-624F9061065A}" type="sibTrans" cxnId="{89F80EBF-2BC0-49C5-884F-FC2BB650482F}">
      <dgm:prSet/>
      <dgm:spPr/>
      <dgm:t>
        <a:bodyPr/>
        <a:lstStyle/>
        <a:p>
          <a:endParaRPr lang="en-GB"/>
        </a:p>
      </dgm:t>
    </dgm:pt>
    <dgm:pt modelId="{81A1E149-5965-4CD4-9F85-E157DC490EBB}">
      <dgm:prSet phldrT="[Text]"/>
      <dgm:spPr/>
      <dgm:t>
        <a:bodyPr/>
        <a:lstStyle/>
        <a:p>
          <a:r>
            <a:rPr lang="en-GB" b="1" dirty="0"/>
            <a:t>February</a:t>
          </a:r>
        </a:p>
        <a:p>
          <a:r>
            <a:rPr lang="en-GB" dirty="0"/>
            <a:t>Filming of </a:t>
          </a:r>
          <a:r>
            <a:rPr lang="en-GB" dirty="0" smtClean="0"/>
            <a:t>TV advert, recording  </a:t>
          </a:r>
          <a:r>
            <a:rPr lang="en-GB" dirty="0"/>
            <a:t>of radio </a:t>
          </a:r>
          <a:r>
            <a:rPr lang="en-GB" dirty="0" smtClean="0"/>
            <a:t>advert and build of microsite</a:t>
          </a:r>
          <a:endParaRPr lang="en-GB" dirty="0"/>
        </a:p>
      </dgm:t>
    </dgm:pt>
    <dgm:pt modelId="{D8F0C2E2-F064-4FC0-8E08-B8FCF576BBF4}" type="parTrans" cxnId="{A9EEFDAE-F404-49C0-973F-4F556E5E22B7}">
      <dgm:prSet/>
      <dgm:spPr/>
      <dgm:t>
        <a:bodyPr/>
        <a:lstStyle/>
        <a:p>
          <a:endParaRPr lang="en-GB"/>
        </a:p>
      </dgm:t>
    </dgm:pt>
    <dgm:pt modelId="{A6CAC7B3-B00C-4BED-B47A-F9156B2AC06A}" type="sibTrans" cxnId="{A9EEFDAE-F404-49C0-973F-4F556E5E22B7}">
      <dgm:prSet/>
      <dgm:spPr/>
      <dgm:t>
        <a:bodyPr/>
        <a:lstStyle/>
        <a:p>
          <a:endParaRPr lang="en-GB"/>
        </a:p>
      </dgm:t>
    </dgm:pt>
    <dgm:pt modelId="{BAB3CBBF-249E-4AD2-8428-066E53AD36E9}">
      <dgm:prSet phldrT="[Text]"/>
      <dgm:spPr/>
      <dgm:t>
        <a:bodyPr/>
        <a:lstStyle/>
        <a:p>
          <a:endParaRPr lang="en-GB" dirty="0"/>
        </a:p>
        <a:p>
          <a:r>
            <a:rPr lang="en-GB" b="1" dirty="0"/>
            <a:t>March</a:t>
          </a:r>
        </a:p>
        <a:p>
          <a:r>
            <a:rPr lang="en-GB" dirty="0"/>
            <a:t>Ministerial launch and campaign on air</a:t>
          </a:r>
        </a:p>
      </dgm:t>
    </dgm:pt>
    <dgm:pt modelId="{56847723-BE4E-4891-BF15-45D3E60A82BD}" type="parTrans" cxnId="{CC9BD2D5-34EC-4C82-A018-14C7FC139879}">
      <dgm:prSet/>
      <dgm:spPr/>
      <dgm:t>
        <a:bodyPr/>
        <a:lstStyle/>
        <a:p>
          <a:endParaRPr lang="en-GB"/>
        </a:p>
      </dgm:t>
    </dgm:pt>
    <dgm:pt modelId="{DD42B851-08FF-412D-9645-1E6030AB220E}" type="sibTrans" cxnId="{CC9BD2D5-34EC-4C82-A018-14C7FC139879}">
      <dgm:prSet/>
      <dgm:spPr/>
      <dgm:t>
        <a:bodyPr/>
        <a:lstStyle/>
        <a:p>
          <a:endParaRPr lang="en-GB"/>
        </a:p>
      </dgm:t>
    </dgm:pt>
    <dgm:pt modelId="{7DC9BB45-F7AF-4FB4-9304-C2AB2FE055EF}">
      <dgm:prSet/>
      <dgm:spPr/>
      <dgm:t>
        <a:bodyPr/>
        <a:lstStyle/>
        <a:p>
          <a:r>
            <a:rPr lang="en-GB" b="1" dirty="0"/>
            <a:t>October</a:t>
          </a:r>
        </a:p>
        <a:p>
          <a:r>
            <a:rPr lang="en-GB" dirty="0"/>
            <a:t>Agreement to proceed</a:t>
          </a:r>
        </a:p>
      </dgm:t>
    </dgm:pt>
    <dgm:pt modelId="{C26C4474-1D6F-422F-9E72-A035A8825880}" type="parTrans" cxnId="{FD3E0580-D5BB-42BC-AB22-921196A2BF40}">
      <dgm:prSet/>
      <dgm:spPr/>
      <dgm:t>
        <a:bodyPr/>
        <a:lstStyle/>
        <a:p>
          <a:endParaRPr lang="en-GB"/>
        </a:p>
      </dgm:t>
    </dgm:pt>
    <dgm:pt modelId="{6D785B90-7113-4D8E-87A7-AAA20DDAAFBA}" type="sibTrans" cxnId="{FD3E0580-D5BB-42BC-AB22-921196A2BF40}">
      <dgm:prSet/>
      <dgm:spPr/>
      <dgm:t>
        <a:bodyPr/>
        <a:lstStyle/>
        <a:p>
          <a:endParaRPr lang="en-GB"/>
        </a:p>
      </dgm:t>
    </dgm:pt>
    <dgm:pt modelId="{886D4CB1-0183-4BC3-841F-5F93656959A7}">
      <dgm:prSet/>
      <dgm:spPr/>
      <dgm:t>
        <a:bodyPr/>
        <a:lstStyle/>
        <a:p>
          <a:r>
            <a:rPr lang="en-GB" b="1" dirty="0"/>
            <a:t>April</a:t>
          </a:r>
        </a:p>
        <a:p>
          <a:r>
            <a:rPr lang="en-GB" dirty="0"/>
            <a:t>Post-wave evaluation</a:t>
          </a:r>
        </a:p>
      </dgm:t>
    </dgm:pt>
    <dgm:pt modelId="{6F21E044-F708-4C77-B48C-6096FF454A88}" type="parTrans" cxnId="{436F3655-2A6E-4ED4-BA1E-4F6587A5A56F}">
      <dgm:prSet/>
      <dgm:spPr/>
      <dgm:t>
        <a:bodyPr/>
        <a:lstStyle/>
        <a:p>
          <a:endParaRPr lang="en-GB"/>
        </a:p>
      </dgm:t>
    </dgm:pt>
    <dgm:pt modelId="{D0A0A980-681B-46A6-A2AD-40040F968719}" type="sibTrans" cxnId="{436F3655-2A6E-4ED4-BA1E-4F6587A5A56F}">
      <dgm:prSet/>
      <dgm:spPr/>
      <dgm:t>
        <a:bodyPr/>
        <a:lstStyle/>
        <a:p>
          <a:endParaRPr lang="en-GB"/>
        </a:p>
      </dgm:t>
    </dgm:pt>
    <dgm:pt modelId="{F49D140D-323E-4D21-8550-FE76AB46B251}" type="pres">
      <dgm:prSet presAssocID="{A202ED85-7543-4162-8A52-7D51A89799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FB8295E-F698-4179-A1F3-5951D56A59FD}" type="pres">
      <dgm:prSet presAssocID="{7DC9BB45-F7AF-4FB4-9304-C2AB2FE055EF}" presName="Name5" presStyleLbl="venn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1A2C06-0287-44F5-9E4A-23A1F6EF14C8}" type="pres">
      <dgm:prSet presAssocID="{6D785B90-7113-4D8E-87A7-AAA20DDAAFBA}" presName="space" presStyleCnt="0"/>
      <dgm:spPr/>
      <dgm:t>
        <a:bodyPr/>
        <a:lstStyle/>
        <a:p>
          <a:endParaRPr lang="en-GB"/>
        </a:p>
      </dgm:t>
    </dgm:pt>
    <dgm:pt modelId="{A843C607-F851-48B0-B149-915EE8027DC4}" type="pres">
      <dgm:prSet presAssocID="{8FD7505D-ACA8-4B5A-8260-BC97E62B90E8}" presName="Name5" presStyleLbl="vennNode1" presStyleIdx="1" presStyleCnt="7" custLinFactNeighborX="2894" custLinFactNeighborY="125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C05468-0BFE-4383-9452-6BE3C8AAA0B5}" type="pres">
      <dgm:prSet presAssocID="{06D96A53-0014-430B-A299-A9F3B3B0ABFA}" presName="space" presStyleCnt="0"/>
      <dgm:spPr/>
      <dgm:t>
        <a:bodyPr/>
        <a:lstStyle/>
        <a:p>
          <a:endParaRPr lang="en-GB"/>
        </a:p>
      </dgm:t>
    </dgm:pt>
    <dgm:pt modelId="{3543A226-3C11-495D-9E4E-70DCCA113BD1}" type="pres">
      <dgm:prSet presAssocID="{0B497555-2008-4B39-B073-A92BDE5B2582}" presName="Name5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5D6372-6168-4662-BC0E-683858844DA7}" type="pres">
      <dgm:prSet presAssocID="{B01FADEC-D35D-406A-8834-72ED03CC1E6B}" presName="space" presStyleCnt="0"/>
      <dgm:spPr/>
      <dgm:t>
        <a:bodyPr/>
        <a:lstStyle/>
        <a:p>
          <a:endParaRPr lang="en-GB"/>
        </a:p>
      </dgm:t>
    </dgm:pt>
    <dgm:pt modelId="{A465BFD3-CD14-47F8-A796-0A61047934EE}" type="pres">
      <dgm:prSet presAssocID="{7F359B58-34BC-4B74-9F3A-416ACF456616}" presName="Name5" presStyleLbl="vennNode1" presStyleIdx="3" presStyleCnt="7" custLinFactNeighborY="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768D27-2042-460E-A11E-0C61AF6176D8}" type="pres">
      <dgm:prSet presAssocID="{8234ADA6-CD26-4063-B8A7-624F9061065A}" presName="space" presStyleCnt="0"/>
      <dgm:spPr/>
      <dgm:t>
        <a:bodyPr/>
        <a:lstStyle/>
        <a:p>
          <a:endParaRPr lang="en-GB"/>
        </a:p>
      </dgm:t>
    </dgm:pt>
    <dgm:pt modelId="{CC0CD1C6-40F9-406B-830F-D2016A036EF7}" type="pres">
      <dgm:prSet presAssocID="{81A1E149-5965-4CD4-9F85-E157DC490EBB}" presName="Nam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D863E9-50F7-471D-AC87-EBD12BDFE65B}" type="pres">
      <dgm:prSet presAssocID="{A6CAC7B3-B00C-4BED-B47A-F9156B2AC06A}" presName="space" presStyleCnt="0"/>
      <dgm:spPr/>
      <dgm:t>
        <a:bodyPr/>
        <a:lstStyle/>
        <a:p>
          <a:endParaRPr lang="en-GB"/>
        </a:p>
      </dgm:t>
    </dgm:pt>
    <dgm:pt modelId="{97582DCC-E79A-4087-9077-ED969B0BC6E6}" type="pres">
      <dgm:prSet presAssocID="{BAB3CBBF-249E-4AD2-8428-066E53AD36E9}" presName="Name5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23849B-C883-4958-9336-BFDF85A6B0AF}" type="pres">
      <dgm:prSet presAssocID="{DD42B851-08FF-412D-9645-1E6030AB220E}" presName="space" presStyleCnt="0"/>
      <dgm:spPr/>
      <dgm:t>
        <a:bodyPr/>
        <a:lstStyle/>
        <a:p>
          <a:endParaRPr lang="en-GB"/>
        </a:p>
      </dgm:t>
    </dgm:pt>
    <dgm:pt modelId="{7548F5E3-EE72-426D-ADDC-5D32394203FF}" type="pres">
      <dgm:prSet presAssocID="{886D4CB1-0183-4BC3-841F-5F93656959A7}" presName="Name5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AB0A82E-482C-4A85-9032-8A0BB60CA952}" type="presOf" srcId="{A202ED85-7543-4162-8A52-7D51A8979920}" destId="{F49D140D-323E-4D21-8550-FE76AB46B251}" srcOrd="0" destOrd="0" presId="urn:microsoft.com/office/officeart/2005/8/layout/venn3"/>
    <dgm:cxn modelId="{0B8F9645-3EBF-475E-B92C-E6B579076ED2}" type="presOf" srcId="{BAB3CBBF-249E-4AD2-8428-066E53AD36E9}" destId="{97582DCC-E79A-4087-9077-ED969B0BC6E6}" srcOrd="0" destOrd="0" presId="urn:microsoft.com/office/officeart/2005/8/layout/venn3"/>
    <dgm:cxn modelId="{1081FEAE-C23B-4E4A-9147-3F4E366C76B5}" type="presOf" srcId="{7F359B58-34BC-4B74-9F3A-416ACF456616}" destId="{A465BFD3-CD14-47F8-A796-0A61047934EE}" srcOrd="0" destOrd="0" presId="urn:microsoft.com/office/officeart/2005/8/layout/venn3"/>
    <dgm:cxn modelId="{CC9BD2D5-34EC-4C82-A018-14C7FC139879}" srcId="{A202ED85-7543-4162-8A52-7D51A8979920}" destId="{BAB3CBBF-249E-4AD2-8428-066E53AD36E9}" srcOrd="5" destOrd="0" parTransId="{56847723-BE4E-4891-BF15-45D3E60A82BD}" sibTransId="{DD42B851-08FF-412D-9645-1E6030AB220E}"/>
    <dgm:cxn modelId="{FD3E0580-D5BB-42BC-AB22-921196A2BF40}" srcId="{A202ED85-7543-4162-8A52-7D51A8979920}" destId="{7DC9BB45-F7AF-4FB4-9304-C2AB2FE055EF}" srcOrd="0" destOrd="0" parTransId="{C26C4474-1D6F-422F-9E72-A035A8825880}" sibTransId="{6D785B90-7113-4D8E-87A7-AAA20DDAAFBA}"/>
    <dgm:cxn modelId="{C998D24D-6406-418C-9408-E9FDAC6B7ACB}" type="presOf" srcId="{8FD7505D-ACA8-4B5A-8260-BC97E62B90E8}" destId="{A843C607-F851-48B0-B149-915EE8027DC4}" srcOrd="0" destOrd="0" presId="urn:microsoft.com/office/officeart/2005/8/layout/venn3"/>
    <dgm:cxn modelId="{A9EEFDAE-F404-49C0-973F-4F556E5E22B7}" srcId="{A202ED85-7543-4162-8A52-7D51A8979920}" destId="{81A1E149-5965-4CD4-9F85-E157DC490EBB}" srcOrd="4" destOrd="0" parTransId="{D8F0C2E2-F064-4FC0-8E08-B8FCF576BBF4}" sibTransId="{A6CAC7B3-B00C-4BED-B47A-F9156B2AC06A}"/>
    <dgm:cxn modelId="{A8F15D5E-9E6B-4BEB-8432-D5EB2A9725AC}" type="presOf" srcId="{7DC9BB45-F7AF-4FB4-9304-C2AB2FE055EF}" destId="{FFB8295E-F698-4179-A1F3-5951D56A59FD}" srcOrd="0" destOrd="0" presId="urn:microsoft.com/office/officeart/2005/8/layout/venn3"/>
    <dgm:cxn modelId="{436F3655-2A6E-4ED4-BA1E-4F6587A5A56F}" srcId="{A202ED85-7543-4162-8A52-7D51A8979920}" destId="{886D4CB1-0183-4BC3-841F-5F93656959A7}" srcOrd="6" destOrd="0" parTransId="{6F21E044-F708-4C77-B48C-6096FF454A88}" sibTransId="{D0A0A980-681B-46A6-A2AD-40040F968719}"/>
    <dgm:cxn modelId="{17A10242-45DD-4C6C-8A49-C6ABF0301462}" srcId="{A202ED85-7543-4162-8A52-7D51A8979920}" destId="{0B497555-2008-4B39-B073-A92BDE5B2582}" srcOrd="2" destOrd="0" parTransId="{E51609BD-F263-499A-B63E-4AB587DE02A3}" sibTransId="{B01FADEC-D35D-406A-8834-72ED03CC1E6B}"/>
    <dgm:cxn modelId="{89F80EBF-2BC0-49C5-884F-FC2BB650482F}" srcId="{A202ED85-7543-4162-8A52-7D51A8979920}" destId="{7F359B58-34BC-4B74-9F3A-416ACF456616}" srcOrd="3" destOrd="0" parTransId="{324EE1D4-4929-4F20-AF5E-80248BBFFA28}" sibTransId="{8234ADA6-CD26-4063-B8A7-624F9061065A}"/>
    <dgm:cxn modelId="{17C4C432-6587-40B6-9B3C-05FBF8E70A58}" type="presOf" srcId="{886D4CB1-0183-4BC3-841F-5F93656959A7}" destId="{7548F5E3-EE72-426D-ADDC-5D32394203FF}" srcOrd="0" destOrd="0" presId="urn:microsoft.com/office/officeart/2005/8/layout/venn3"/>
    <dgm:cxn modelId="{5F2D2E55-9126-4AA8-B46C-9A5DF363885B}" type="presOf" srcId="{0B497555-2008-4B39-B073-A92BDE5B2582}" destId="{3543A226-3C11-495D-9E4E-70DCCA113BD1}" srcOrd="0" destOrd="0" presId="urn:microsoft.com/office/officeart/2005/8/layout/venn3"/>
    <dgm:cxn modelId="{16E3ED60-A461-4EDB-95E9-72EB13D88439}" type="presOf" srcId="{81A1E149-5965-4CD4-9F85-E157DC490EBB}" destId="{CC0CD1C6-40F9-406B-830F-D2016A036EF7}" srcOrd="0" destOrd="0" presId="urn:microsoft.com/office/officeart/2005/8/layout/venn3"/>
    <dgm:cxn modelId="{C2762DC2-533A-4AF8-8281-F1E3DEA2FF93}" srcId="{A202ED85-7543-4162-8A52-7D51A8979920}" destId="{8FD7505D-ACA8-4B5A-8260-BC97E62B90E8}" srcOrd="1" destOrd="0" parTransId="{7967683C-8DB3-4875-9019-43DFAFCA7063}" sibTransId="{06D96A53-0014-430B-A299-A9F3B3B0ABFA}"/>
    <dgm:cxn modelId="{2993083A-0C14-4227-8326-521A8985E2A4}" type="presParOf" srcId="{F49D140D-323E-4D21-8550-FE76AB46B251}" destId="{FFB8295E-F698-4179-A1F3-5951D56A59FD}" srcOrd="0" destOrd="0" presId="urn:microsoft.com/office/officeart/2005/8/layout/venn3"/>
    <dgm:cxn modelId="{3F0C261D-4357-49AB-9210-08C47275FAC5}" type="presParOf" srcId="{F49D140D-323E-4D21-8550-FE76AB46B251}" destId="{F81A2C06-0287-44F5-9E4A-23A1F6EF14C8}" srcOrd="1" destOrd="0" presId="urn:microsoft.com/office/officeart/2005/8/layout/venn3"/>
    <dgm:cxn modelId="{73514AD7-0C42-4F23-8E0E-0E64E39C5ABE}" type="presParOf" srcId="{F49D140D-323E-4D21-8550-FE76AB46B251}" destId="{A843C607-F851-48B0-B149-915EE8027DC4}" srcOrd="2" destOrd="0" presId="urn:microsoft.com/office/officeart/2005/8/layout/venn3"/>
    <dgm:cxn modelId="{991BDE44-9BAD-401B-AA04-D4698CCED981}" type="presParOf" srcId="{F49D140D-323E-4D21-8550-FE76AB46B251}" destId="{64C05468-0BFE-4383-9452-6BE3C8AAA0B5}" srcOrd="3" destOrd="0" presId="urn:microsoft.com/office/officeart/2005/8/layout/venn3"/>
    <dgm:cxn modelId="{A677C70D-075C-4A93-B164-9A3FF2E6B4CB}" type="presParOf" srcId="{F49D140D-323E-4D21-8550-FE76AB46B251}" destId="{3543A226-3C11-495D-9E4E-70DCCA113BD1}" srcOrd="4" destOrd="0" presId="urn:microsoft.com/office/officeart/2005/8/layout/venn3"/>
    <dgm:cxn modelId="{7A3B1687-B9C4-4321-9A08-3A3CA4BC368F}" type="presParOf" srcId="{F49D140D-323E-4D21-8550-FE76AB46B251}" destId="{BF5D6372-6168-4662-BC0E-683858844DA7}" srcOrd="5" destOrd="0" presId="urn:microsoft.com/office/officeart/2005/8/layout/venn3"/>
    <dgm:cxn modelId="{FF745799-7459-46A3-B238-D90CE1A621B5}" type="presParOf" srcId="{F49D140D-323E-4D21-8550-FE76AB46B251}" destId="{A465BFD3-CD14-47F8-A796-0A61047934EE}" srcOrd="6" destOrd="0" presId="urn:microsoft.com/office/officeart/2005/8/layout/venn3"/>
    <dgm:cxn modelId="{3E384E9F-D238-403F-B5C6-2727DA472AC8}" type="presParOf" srcId="{F49D140D-323E-4D21-8550-FE76AB46B251}" destId="{65768D27-2042-460E-A11E-0C61AF6176D8}" srcOrd="7" destOrd="0" presId="urn:microsoft.com/office/officeart/2005/8/layout/venn3"/>
    <dgm:cxn modelId="{BC87CC00-74DE-44D8-8DD4-8E46870165F5}" type="presParOf" srcId="{F49D140D-323E-4D21-8550-FE76AB46B251}" destId="{CC0CD1C6-40F9-406B-830F-D2016A036EF7}" srcOrd="8" destOrd="0" presId="urn:microsoft.com/office/officeart/2005/8/layout/venn3"/>
    <dgm:cxn modelId="{ED477396-9181-4100-8EBF-DDCEDB0373FF}" type="presParOf" srcId="{F49D140D-323E-4D21-8550-FE76AB46B251}" destId="{DBD863E9-50F7-471D-AC87-EBD12BDFE65B}" srcOrd="9" destOrd="0" presId="urn:microsoft.com/office/officeart/2005/8/layout/venn3"/>
    <dgm:cxn modelId="{ABCCB84A-D424-4279-828C-005CBC632B8E}" type="presParOf" srcId="{F49D140D-323E-4D21-8550-FE76AB46B251}" destId="{97582DCC-E79A-4087-9077-ED969B0BC6E6}" srcOrd="10" destOrd="0" presId="urn:microsoft.com/office/officeart/2005/8/layout/venn3"/>
    <dgm:cxn modelId="{ABF49A75-AD1A-49E1-827C-59FD1BD3C098}" type="presParOf" srcId="{F49D140D-323E-4D21-8550-FE76AB46B251}" destId="{F723849B-C883-4958-9336-BFDF85A6B0AF}" srcOrd="11" destOrd="0" presId="urn:microsoft.com/office/officeart/2005/8/layout/venn3"/>
    <dgm:cxn modelId="{8D79ABCB-8880-49EF-8D1A-40D934FD421F}" type="presParOf" srcId="{F49D140D-323E-4D21-8550-FE76AB46B251}" destId="{7548F5E3-EE72-426D-ADDC-5D32394203FF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C539F2-3601-4EF9-9ABC-B7F19070793C}" type="doc">
      <dgm:prSet loTypeId="urn:microsoft.com/office/officeart/2005/8/layout/venn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814BC40-C5AA-4B3E-A5C6-2CCC3D954FDE}">
      <dgm:prSet phldrT="[Text]" custT="1"/>
      <dgm:spPr/>
      <dgm:t>
        <a:bodyPr/>
        <a:lstStyle/>
        <a:p>
          <a:r>
            <a:rPr lang="en-GB" sz="1400" dirty="0" smtClean="0"/>
            <a:t>894,000 Smokers</a:t>
          </a:r>
          <a:endParaRPr lang="en-GB" sz="1400" dirty="0"/>
        </a:p>
      </dgm:t>
    </dgm:pt>
    <dgm:pt modelId="{10C2E578-F0F8-4DCD-B528-EEEC2FB8379B}" type="parTrans" cxnId="{92676B56-42D8-49BB-AE4D-39BADE471FE5}">
      <dgm:prSet/>
      <dgm:spPr/>
      <dgm:t>
        <a:bodyPr/>
        <a:lstStyle/>
        <a:p>
          <a:endParaRPr lang="en-GB"/>
        </a:p>
      </dgm:t>
    </dgm:pt>
    <dgm:pt modelId="{AF92553F-FE75-46F9-ADA5-B752C6A78636}" type="sibTrans" cxnId="{92676B56-42D8-49BB-AE4D-39BADE471FE5}">
      <dgm:prSet/>
      <dgm:spPr/>
      <dgm:t>
        <a:bodyPr/>
        <a:lstStyle/>
        <a:p>
          <a:endParaRPr lang="en-GB"/>
        </a:p>
      </dgm:t>
    </dgm:pt>
    <dgm:pt modelId="{DE8B5122-60DF-4550-B669-5492452890D5}">
      <dgm:prSet phldrT="[Text]" custT="1"/>
      <dgm:spPr/>
      <dgm:t>
        <a:bodyPr/>
        <a:lstStyle/>
        <a:p>
          <a:r>
            <a:rPr lang="en-GB" sz="1200" dirty="0" smtClean="0"/>
            <a:t>588,000</a:t>
          </a:r>
        </a:p>
        <a:p>
          <a:r>
            <a:rPr lang="en-GB" sz="1200" dirty="0" smtClean="0"/>
            <a:t>C2DE Smokers</a:t>
          </a:r>
          <a:endParaRPr lang="en-GB" sz="1200" dirty="0"/>
        </a:p>
      </dgm:t>
    </dgm:pt>
    <dgm:pt modelId="{2D7D5F78-2326-418D-8B43-FC906AECB913}" type="parTrans" cxnId="{706278CF-051D-4D39-B43D-AED716C99679}">
      <dgm:prSet/>
      <dgm:spPr/>
      <dgm:t>
        <a:bodyPr/>
        <a:lstStyle/>
        <a:p>
          <a:endParaRPr lang="en-GB"/>
        </a:p>
      </dgm:t>
    </dgm:pt>
    <dgm:pt modelId="{C3495B28-08C5-4017-B11C-48B761A0A147}" type="sibTrans" cxnId="{706278CF-051D-4D39-B43D-AED716C99679}">
      <dgm:prSet/>
      <dgm:spPr/>
      <dgm:t>
        <a:bodyPr/>
        <a:lstStyle/>
        <a:p>
          <a:endParaRPr lang="en-GB"/>
        </a:p>
      </dgm:t>
    </dgm:pt>
    <dgm:pt modelId="{41818F7C-27B2-44A8-AFE2-80D5AFBEB03D}">
      <dgm:prSet phldrT="[Text]" custT="1"/>
      <dgm:spPr/>
      <dgm:t>
        <a:bodyPr/>
        <a:lstStyle/>
        <a:p>
          <a:r>
            <a:rPr lang="en-GB" sz="1200" dirty="0" smtClean="0"/>
            <a:t>305,000</a:t>
          </a:r>
        </a:p>
        <a:p>
          <a:r>
            <a:rPr lang="en-GB" sz="1200" dirty="0" smtClean="0"/>
            <a:t>C2DE Heavy Smokers</a:t>
          </a:r>
          <a:endParaRPr lang="en-GB" sz="1200" dirty="0"/>
        </a:p>
      </dgm:t>
    </dgm:pt>
    <dgm:pt modelId="{23AB1965-946E-47A2-AD23-62885A3D2784}" type="parTrans" cxnId="{20F27519-86D8-4B98-8D25-57FD67E85BFB}">
      <dgm:prSet/>
      <dgm:spPr/>
      <dgm:t>
        <a:bodyPr/>
        <a:lstStyle/>
        <a:p>
          <a:endParaRPr lang="en-GB"/>
        </a:p>
      </dgm:t>
    </dgm:pt>
    <dgm:pt modelId="{78F85456-436A-4529-B69C-0CCBBE3507C4}" type="sibTrans" cxnId="{20F27519-86D8-4B98-8D25-57FD67E85BFB}">
      <dgm:prSet/>
      <dgm:spPr/>
      <dgm:t>
        <a:bodyPr/>
        <a:lstStyle/>
        <a:p>
          <a:endParaRPr lang="en-GB"/>
        </a:p>
      </dgm:t>
    </dgm:pt>
    <dgm:pt modelId="{9DD5ED09-5611-4C9C-84C7-DDB8898F2307}">
      <dgm:prSet/>
      <dgm:spPr/>
      <dgm:t>
        <a:bodyPr/>
        <a:lstStyle/>
        <a:p>
          <a:endParaRPr lang="en-GB"/>
        </a:p>
      </dgm:t>
    </dgm:pt>
    <dgm:pt modelId="{AE588822-5A35-4A7B-92A1-343A6B81C1F2}" type="parTrans" cxnId="{FE818D7E-DED9-4072-BA6F-9BA8B0F18E1D}">
      <dgm:prSet/>
      <dgm:spPr/>
      <dgm:t>
        <a:bodyPr/>
        <a:lstStyle/>
        <a:p>
          <a:endParaRPr lang="en-GB"/>
        </a:p>
      </dgm:t>
    </dgm:pt>
    <dgm:pt modelId="{9ECB6BAA-DE54-4A08-A6B7-0048ACDF51EF}" type="sibTrans" cxnId="{FE818D7E-DED9-4072-BA6F-9BA8B0F18E1D}">
      <dgm:prSet/>
      <dgm:spPr/>
      <dgm:t>
        <a:bodyPr/>
        <a:lstStyle/>
        <a:p>
          <a:endParaRPr lang="en-GB"/>
        </a:p>
      </dgm:t>
    </dgm:pt>
    <dgm:pt modelId="{83976703-7C2D-4A22-8F8F-FA558EAAAA8E}">
      <dgm:prSet/>
      <dgm:spPr/>
      <dgm:t>
        <a:bodyPr/>
        <a:lstStyle/>
        <a:p>
          <a:endParaRPr lang="en-GB"/>
        </a:p>
      </dgm:t>
    </dgm:pt>
    <dgm:pt modelId="{8452115C-9562-458D-BB4D-0CAE3D2CAE6C}" type="parTrans" cxnId="{BEB95802-7702-4745-BEC1-0D617602117C}">
      <dgm:prSet/>
      <dgm:spPr/>
      <dgm:t>
        <a:bodyPr/>
        <a:lstStyle/>
        <a:p>
          <a:endParaRPr lang="en-GB"/>
        </a:p>
      </dgm:t>
    </dgm:pt>
    <dgm:pt modelId="{26815637-8587-48BE-9BD0-52DF1A4B6F8C}" type="sibTrans" cxnId="{BEB95802-7702-4745-BEC1-0D617602117C}">
      <dgm:prSet/>
      <dgm:spPr/>
      <dgm:t>
        <a:bodyPr/>
        <a:lstStyle/>
        <a:p>
          <a:endParaRPr lang="en-GB"/>
        </a:p>
      </dgm:t>
    </dgm:pt>
    <dgm:pt modelId="{D7D8CF96-9B81-4185-8E7E-68387B482E41}" type="pres">
      <dgm:prSet presAssocID="{23C539F2-3601-4EF9-9ABC-B7F19070793C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2E530D1-834B-4A3B-8280-01B0B3BE5D8C}" type="pres">
      <dgm:prSet presAssocID="{23C539F2-3601-4EF9-9ABC-B7F19070793C}" presName="comp1" presStyleCnt="0"/>
      <dgm:spPr/>
    </dgm:pt>
    <dgm:pt modelId="{0F193EE8-3511-4DE1-9AF3-4C6F0FC6E311}" type="pres">
      <dgm:prSet presAssocID="{23C539F2-3601-4EF9-9ABC-B7F19070793C}" presName="circle1" presStyleLbl="node1" presStyleIdx="0" presStyleCnt="5"/>
      <dgm:spPr/>
      <dgm:t>
        <a:bodyPr/>
        <a:lstStyle/>
        <a:p>
          <a:endParaRPr lang="en-GB"/>
        </a:p>
      </dgm:t>
    </dgm:pt>
    <dgm:pt modelId="{B9D977DD-AC8F-49DA-83DC-EB9791B5CB4E}" type="pres">
      <dgm:prSet presAssocID="{23C539F2-3601-4EF9-9ABC-B7F19070793C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7E4E7E-3FAB-4CBA-8815-B55093BC612A}" type="pres">
      <dgm:prSet presAssocID="{23C539F2-3601-4EF9-9ABC-B7F19070793C}" presName="comp2" presStyleCnt="0"/>
      <dgm:spPr/>
    </dgm:pt>
    <dgm:pt modelId="{103F06A3-39D4-4538-AA9E-66205E3653DC}" type="pres">
      <dgm:prSet presAssocID="{23C539F2-3601-4EF9-9ABC-B7F19070793C}" presName="circle2" presStyleLbl="node1" presStyleIdx="1" presStyleCnt="5"/>
      <dgm:spPr/>
      <dgm:t>
        <a:bodyPr/>
        <a:lstStyle/>
        <a:p>
          <a:endParaRPr lang="en-GB"/>
        </a:p>
      </dgm:t>
    </dgm:pt>
    <dgm:pt modelId="{439614CA-C21F-4BFF-BC8D-6BE70D66F799}" type="pres">
      <dgm:prSet presAssocID="{23C539F2-3601-4EF9-9ABC-B7F19070793C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19967A-65CC-441D-8A7F-9F10EB53438E}" type="pres">
      <dgm:prSet presAssocID="{23C539F2-3601-4EF9-9ABC-B7F19070793C}" presName="comp3" presStyleCnt="0"/>
      <dgm:spPr/>
    </dgm:pt>
    <dgm:pt modelId="{DF5D1002-A353-419F-B83D-91CAE41D12C2}" type="pres">
      <dgm:prSet presAssocID="{23C539F2-3601-4EF9-9ABC-B7F19070793C}" presName="circle3" presStyleLbl="node1" presStyleIdx="2" presStyleCnt="5" custScaleY="100687" custLinFactNeighborX="676" custLinFactNeighborY="-172"/>
      <dgm:spPr/>
      <dgm:t>
        <a:bodyPr/>
        <a:lstStyle/>
        <a:p>
          <a:endParaRPr lang="en-GB"/>
        </a:p>
      </dgm:t>
    </dgm:pt>
    <dgm:pt modelId="{44B8228E-08DC-45CF-AA1F-31076260C543}" type="pres">
      <dgm:prSet presAssocID="{23C539F2-3601-4EF9-9ABC-B7F19070793C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B3F28A-BDB1-4C02-9D72-7647725E1706}" type="pres">
      <dgm:prSet presAssocID="{23C539F2-3601-4EF9-9ABC-B7F19070793C}" presName="comp4" presStyleCnt="0"/>
      <dgm:spPr/>
    </dgm:pt>
    <dgm:pt modelId="{B7CFD034-6662-4934-AE9A-DC14FCE35B1F}" type="pres">
      <dgm:prSet presAssocID="{23C539F2-3601-4EF9-9ABC-B7F19070793C}" presName="circle4" presStyleLbl="node1" presStyleIdx="3" presStyleCnt="5" custScaleX="62142" custScaleY="62142" custLinFactNeighborX="-26614" custLinFactNeighborY="-16912"/>
      <dgm:spPr/>
      <dgm:t>
        <a:bodyPr/>
        <a:lstStyle/>
        <a:p>
          <a:endParaRPr lang="en-GB"/>
        </a:p>
      </dgm:t>
    </dgm:pt>
    <dgm:pt modelId="{562DD152-8926-4AD2-93D6-060FD831E05B}" type="pres">
      <dgm:prSet presAssocID="{23C539F2-3601-4EF9-9ABC-B7F19070793C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5A7A72-A938-4CAE-BCFF-DB39C04DB391}" type="pres">
      <dgm:prSet presAssocID="{23C539F2-3601-4EF9-9ABC-B7F19070793C}" presName="comp5" presStyleCnt="0"/>
      <dgm:spPr/>
    </dgm:pt>
    <dgm:pt modelId="{D2E162E5-E957-4CCF-A3DE-99E478994792}" type="pres">
      <dgm:prSet presAssocID="{23C539F2-3601-4EF9-9ABC-B7F19070793C}" presName="circle5" presStyleLbl="node1" presStyleIdx="4" presStyleCnt="5" custScaleX="64084" custScaleY="64084" custLinFactNeighborX="39553" custLinFactNeighborY="-12183"/>
      <dgm:spPr/>
      <dgm:t>
        <a:bodyPr/>
        <a:lstStyle/>
        <a:p>
          <a:endParaRPr lang="en-GB"/>
        </a:p>
      </dgm:t>
    </dgm:pt>
    <dgm:pt modelId="{7BF63383-966D-499A-A93C-8676BEC19B7A}" type="pres">
      <dgm:prSet presAssocID="{23C539F2-3601-4EF9-9ABC-B7F19070793C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7370281-9697-4EF1-B668-013CBB1B20A5}" type="presOf" srcId="{41818F7C-27B2-44A8-AFE2-80D5AFBEB03D}" destId="{DF5D1002-A353-419F-B83D-91CAE41D12C2}" srcOrd="0" destOrd="0" presId="urn:microsoft.com/office/officeart/2005/8/layout/venn2"/>
    <dgm:cxn modelId="{D2790D6A-7FA9-4DCF-B83F-F7F06EB13BC1}" type="presOf" srcId="{9DD5ED09-5611-4C9C-84C7-DDB8898F2307}" destId="{B7CFD034-6662-4934-AE9A-DC14FCE35B1F}" srcOrd="0" destOrd="0" presId="urn:microsoft.com/office/officeart/2005/8/layout/venn2"/>
    <dgm:cxn modelId="{FE818D7E-DED9-4072-BA6F-9BA8B0F18E1D}" srcId="{23C539F2-3601-4EF9-9ABC-B7F19070793C}" destId="{9DD5ED09-5611-4C9C-84C7-DDB8898F2307}" srcOrd="3" destOrd="0" parTransId="{AE588822-5A35-4A7B-92A1-343A6B81C1F2}" sibTransId="{9ECB6BAA-DE54-4A08-A6B7-0048ACDF51EF}"/>
    <dgm:cxn modelId="{C9C8DBB2-2290-4A42-8567-49903206131E}" type="presOf" srcId="{DE8B5122-60DF-4550-B669-5492452890D5}" destId="{103F06A3-39D4-4538-AA9E-66205E3653DC}" srcOrd="0" destOrd="0" presId="urn:microsoft.com/office/officeart/2005/8/layout/venn2"/>
    <dgm:cxn modelId="{E3175CC4-8DD5-40B6-BF0B-3CF07AE9AB5A}" type="presOf" srcId="{DE8B5122-60DF-4550-B669-5492452890D5}" destId="{439614CA-C21F-4BFF-BC8D-6BE70D66F799}" srcOrd="1" destOrd="0" presId="urn:microsoft.com/office/officeart/2005/8/layout/venn2"/>
    <dgm:cxn modelId="{913C8E8C-D6A0-430B-A33F-EAF50B986807}" type="presOf" srcId="{83976703-7C2D-4A22-8F8F-FA558EAAAA8E}" destId="{7BF63383-966D-499A-A93C-8676BEC19B7A}" srcOrd="1" destOrd="0" presId="urn:microsoft.com/office/officeart/2005/8/layout/venn2"/>
    <dgm:cxn modelId="{3F2516F6-69E6-4BF2-81B2-97C9F7156335}" type="presOf" srcId="{83976703-7C2D-4A22-8F8F-FA558EAAAA8E}" destId="{D2E162E5-E957-4CCF-A3DE-99E478994792}" srcOrd="0" destOrd="0" presId="urn:microsoft.com/office/officeart/2005/8/layout/venn2"/>
    <dgm:cxn modelId="{8538B5BC-60BB-4FAA-9A00-7E07AC59C9AF}" type="presOf" srcId="{9DD5ED09-5611-4C9C-84C7-DDB8898F2307}" destId="{562DD152-8926-4AD2-93D6-060FD831E05B}" srcOrd="1" destOrd="0" presId="urn:microsoft.com/office/officeart/2005/8/layout/venn2"/>
    <dgm:cxn modelId="{92676B56-42D8-49BB-AE4D-39BADE471FE5}" srcId="{23C539F2-3601-4EF9-9ABC-B7F19070793C}" destId="{9814BC40-C5AA-4B3E-A5C6-2CCC3D954FDE}" srcOrd="0" destOrd="0" parTransId="{10C2E578-F0F8-4DCD-B528-EEEC2FB8379B}" sibTransId="{AF92553F-FE75-46F9-ADA5-B752C6A78636}"/>
    <dgm:cxn modelId="{15E43AFB-70AF-4730-8349-F9DEE0DBDD6D}" type="presOf" srcId="{9814BC40-C5AA-4B3E-A5C6-2CCC3D954FDE}" destId="{0F193EE8-3511-4DE1-9AF3-4C6F0FC6E311}" srcOrd="0" destOrd="0" presId="urn:microsoft.com/office/officeart/2005/8/layout/venn2"/>
    <dgm:cxn modelId="{706278CF-051D-4D39-B43D-AED716C99679}" srcId="{23C539F2-3601-4EF9-9ABC-B7F19070793C}" destId="{DE8B5122-60DF-4550-B669-5492452890D5}" srcOrd="1" destOrd="0" parTransId="{2D7D5F78-2326-418D-8B43-FC906AECB913}" sibTransId="{C3495B28-08C5-4017-B11C-48B761A0A147}"/>
    <dgm:cxn modelId="{20F27519-86D8-4B98-8D25-57FD67E85BFB}" srcId="{23C539F2-3601-4EF9-9ABC-B7F19070793C}" destId="{41818F7C-27B2-44A8-AFE2-80D5AFBEB03D}" srcOrd="2" destOrd="0" parTransId="{23AB1965-946E-47A2-AD23-62885A3D2784}" sibTransId="{78F85456-436A-4529-B69C-0CCBBE3507C4}"/>
    <dgm:cxn modelId="{DB0BDE78-EA53-4603-B0C0-A76DC6CC2C08}" type="presOf" srcId="{41818F7C-27B2-44A8-AFE2-80D5AFBEB03D}" destId="{44B8228E-08DC-45CF-AA1F-31076260C543}" srcOrd="1" destOrd="0" presId="urn:microsoft.com/office/officeart/2005/8/layout/venn2"/>
    <dgm:cxn modelId="{365B5C1C-96EA-41EA-9EE8-2E75886479C2}" type="presOf" srcId="{9814BC40-C5AA-4B3E-A5C6-2CCC3D954FDE}" destId="{B9D977DD-AC8F-49DA-83DC-EB9791B5CB4E}" srcOrd="1" destOrd="0" presId="urn:microsoft.com/office/officeart/2005/8/layout/venn2"/>
    <dgm:cxn modelId="{BEB95802-7702-4745-BEC1-0D617602117C}" srcId="{23C539F2-3601-4EF9-9ABC-B7F19070793C}" destId="{83976703-7C2D-4A22-8F8F-FA558EAAAA8E}" srcOrd="4" destOrd="0" parTransId="{8452115C-9562-458D-BB4D-0CAE3D2CAE6C}" sibTransId="{26815637-8587-48BE-9BD0-52DF1A4B6F8C}"/>
    <dgm:cxn modelId="{95E8723B-406F-4736-B623-977EFBDCD608}" type="presOf" srcId="{23C539F2-3601-4EF9-9ABC-B7F19070793C}" destId="{D7D8CF96-9B81-4185-8E7E-68387B482E41}" srcOrd="0" destOrd="0" presId="urn:microsoft.com/office/officeart/2005/8/layout/venn2"/>
    <dgm:cxn modelId="{B4561614-A64A-48AB-8E64-884B9A3EAAC6}" type="presParOf" srcId="{D7D8CF96-9B81-4185-8E7E-68387B482E41}" destId="{22E530D1-834B-4A3B-8280-01B0B3BE5D8C}" srcOrd="0" destOrd="0" presId="urn:microsoft.com/office/officeart/2005/8/layout/venn2"/>
    <dgm:cxn modelId="{6CD9634A-5464-432B-9AF0-D1213AFDCD8C}" type="presParOf" srcId="{22E530D1-834B-4A3B-8280-01B0B3BE5D8C}" destId="{0F193EE8-3511-4DE1-9AF3-4C6F0FC6E311}" srcOrd="0" destOrd="0" presId="urn:microsoft.com/office/officeart/2005/8/layout/venn2"/>
    <dgm:cxn modelId="{95B615FB-95CD-4748-B99A-0CBD7B84A27B}" type="presParOf" srcId="{22E530D1-834B-4A3B-8280-01B0B3BE5D8C}" destId="{B9D977DD-AC8F-49DA-83DC-EB9791B5CB4E}" srcOrd="1" destOrd="0" presId="urn:microsoft.com/office/officeart/2005/8/layout/venn2"/>
    <dgm:cxn modelId="{5A78CAC5-154D-4774-97C2-ED84181E681A}" type="presParOf" srcId="{D7D8CF96-9B81-4185-8E7E-68387B482E41}" destId="{BF7E4E7E-3FAB-4CBA-8815-B55093BC612A}" srcOrd="1" destOrd="0" presId="urn:microsoft.com/office/officeart/2005/8/layout/venn2"/>
    <dgm:cxn modelId="{73742C00-43C7-447F-982D-8ACED4E53A99}" type="presParOf" srcId="{BF7E4E7E-3FAB-4CBA-8815-B55093BC612A}" destId="{103F06A3-39D4-4538-AA9E-66205E3653DC}" srcOrd="0" destOrd="0" presId="urn:microsoft.com/office/officeart/2005/8/layout/venn2"/>
    <dgm:cxn modelId="{71957C4A-B628-4443-8555-16ED155243A1}" type="presParOf" srcId="{BF7E4E7E-3FAB-4CBA-8815-B55093BC612A}" destId="{439614CA-C21F-4BFF-BC8D-6BE70D66F799}" srcOrd="1" destOrd="0" presId="urn:microsoft.com/office/officeart/2005/8/layout/venn2"/>
    <dgm:cxn modelId="{A748F160-0A63-4EDF-91D3-11C5F49091C1}" type="presParOf" srcId="{D7D8CF96-9B81-4185-8E7E-68387B482E41}" destId="{9319967A-65CC-441D-8A7F-9F10EB53438E}" srcOrd="2" destOrd="0" presId="urn:microsoft.com/office/officeart/2005/8/layout/venn2"/>
    <dgm:cxn modelId="{DE0E24A0-92A1-4A97-B9B9-7DA9BC54274F}" type="presParOf" srcId="{9319967A-65CC-441D-8A7F-9F10EB53438E}" destId="{DF5D1002-A353-419F-B83D-91CAE41D12C2}" srcOrd="0" destOrd="0" presId="urn:microsoft.com/office/officeart/2005/8/layout/venn2"/>
    <dgm:cxn modelId="{30B11B8C-9E8C-4774-A992-FF542893E5D9}" type="presParOf" srcId="{9319967A-65CC-441D-8A7F-9F10EB53438E}" destId="{44B8228E-08DC-45CF-AA1F-31076260C543}" srcOrd="1" destOrd="0" presId="urn:microsoft.com/office/officeart/2005/8/layout/venn2"/>
    <dgm:cxn modelId="{A0A7494A-ABB8-4699-BA0C-14233A317F2C}" type="presParOf" srcId="{D7D8CF96-9B81-4185-8E7E-68387B482E41}" destId="{13B3F28A-BDB1-4C02-9D72-7647725E1706}" srcOrd="3" destOrd="0" presId="urn:microsoft.com/office/officeart/2005/8/layout/venn2"/>
    <dgm:cxn modelId="{85D30CE3-E56C-4214-B5D5-E5713A8A7306}" type="presParOf" srcId="{13B3F28A-BDB1-4C02-9D72-7647725E1706}" destId="{B7CFD034-6662-4934-AE9A-DC14FCE35B1F}" srcOrd="0" destOrd="0" presId="urn:microsoft.com/office/officeart/2005/8/layout/venn2"/>
    <dgm:cxn modelId="{53ED4A57-7D04-4647-9713-7BEE75A75C3F}" type="presParOf" srcId="{13B3F28A-BDB1-4C02-9D72-7647725E1706}" destId="{562DD152-8926-4AD2-93D6-060FD831E05B}" srcOrd="1" destOrd="0" presId="urn:microsoft.com/office/officeart/2005/8/layout/venn2"/>
    <dgm:cxn modelId="{E13B6DB3-7500-43E5-AA4A-C4DFA36D7C36}" type="presParOf" srcId="{D7D8CF96-9B81-4185-8E7E-68387B482E41}" destId="{9C5A7A72-A938-4CAE-BCFF-DB39C04DB391}" srcOrd="4" destOrd="0" presId="urn:microsoft.com/office/officeart/2005/8/layout/venn2"/>
    <dgm:cxn modelId="{9E5AA25C-7BE2-46D7-91EF-AF75E8E7E517}" type="presParOf" srcId="{9C5A7A72-A938-4CAE-BCFF-DB39C04DB391}" destId="{D2E162E5-E957-4CCF-A3DE-99E478994792}" srcOrd="0" destOrd="0" presId="urn:microsoft.com/office/officeart/2005/8/layout/venn2"/>
    <dgm:cxn modelId="{F493EF10-873D-484B-8DBF-10F724D61068}" type="presParOf" srcId="{9C5A7A72-A938-4CAE-BCFF-DB39C04DB391}" destId="{7BF63383-966D-499A-A93C-8676BEC19B7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8295E-F698-4179-A1F3-5951D56A59FD}">
      <dsp:nvSpPr>
        <dsp:cNvPr id="0" name=""/>
        <dsp:cNvSpPr/>
      </dsp:nvSpPr>
      <dsp:spPr>
        <a:xfrm>
          <a:off x="1223" y="864834"/>
          <a:ext cx="1439353" cy="143935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12" tIns="11430" rIns="79212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/>
            <a:t>October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Agreement to proceed</a:t>
          </a:r>
        </a:p>
      </dsp:txBody>
      <dsp:txXfrm>
        <a:off x="212011" y="1075622"/>
        <a:ext cx="1017777" cy="1017777"/>
      </dsp:txXfrm>
    </dsp:sp>
    <dsp:sp modelId="{A843C607-F851-48B0-B149-915EE8027DC4}">
      <dsp:nvSpPr>
        <dsp:cNvPr id="0" name=""/>
        <dsp:cNvSpPr/>
      </dsp:nvSpPr>
      <dsp:spPr>
        <a:xfrm>
          <a:off x="1161036" y="882826"/>
          <a:ext cx="1439353" cy="1439353"/>
        </a:xfrm>
        <a:prstGeom prst="ellipse">
          <a:avLst/>
        </a:prstGeom>
        <a:solidFill>
          <a:schemeClr val="accent5">
            <a:alpha val="50000"/>
            <a:hueOff val="857139"/>
            <a:satOff val="1958"/>
            <a:lumOff val="-54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12" tIns="11430" rIns="79212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/>
            <a:t>November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 Agencies </a:t>
          </a:r>
          <a:r>
            <a:rPr lang="en-GB" sz="900" kern="1200" dirty="0" smtClean="0"/>
            <a:t>commissioned and briefed</a:t>
          </a:r>
          <a:endParaRPr lang="en-GB" sz="900" kern="1200" dirty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Desk research</a:t>
          </a:r>
        </a:p>
      </dsp:txBody>
      <dsp:txXfrm>
        <a:off x="1371824" y="1093614"/>
        <a:ext cx="1017777" cy="1017777"/>
      </dsp:txXfrm>
    </dsp:sp>
    <dsp:sp modelId="{3543A226-3C11-495D-9E4E-70DCCA113BD1}">
      <dsp:nvSpPr>
        <dsp:cNvPr id="0" name=""/>
        <dsp:cNvSpPr/>
      </dsp:nvSpPr>
      <dsp:spPr>
        <a:xfrm>
          <a:off x="2304188" y="864834"/>
          <a:ext cx="1439353" cy="1439353"/>
        </a:xfrm>
        <a:prstGeom prst="ellipse">
          <a:avLst/>
        </a:prstGeom>
        <a:solidFill>
          <a:schemeClr val="accent5">
            <a:alpha val="50000"/>
            <a:hueOff val="1714279"/>
            <a:satOff val="3916"/>
            <a:lumOff val="-108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12" tIns="11430" rIns="79212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/>
            <a:t>December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Script </a:t>
          </a:r>
          <a:r>
            <a:rPr lang="en-GB" sz="900" kern="1200" dirty="0" smtClean="0"/>
            <a:t>development</a:t>
          </a:r>
          <a:endParaRPr lang="en-GB" sz="900" kern="1200" dirty="0"/>
        </a:p>
      </dsp:txBody>
      <dsp:txXfrm>
        <a:off x="2514976" y="1075622"/>
        <a:ext cx="1017777" cy="1017777"/>
      </dsp:txXfrm>
    </dsp:sp>
    <dsp:sp modelId="{A465BFD3-CD14-47F8-A796-0A61047934EE}">
      <dsp:nvSpPr>
        <dsp:cNvPr id="0" name=""/>
        <dsp:cNvSpPr/>
      </dsp:nvSpPr>
      <dsp:spPr>
        <a:xfrm>
          <a:off x="3455671" y="864834"/>
          <a:ext cx="1439353" cy="1439353"/>
        </a:xfrm>
        <a:prstGeom prst="ellipse">
          <a:avLst/>
        </a:prstGeom>
        <a:solidFill>
          <a:schemeClr val="accent5">
            <a:alpha val="50000"/>
            <a:hueOff val="2571418"/>
            <a:satOff val="5874"/>
            <a:lumOff val="-162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12" tIns="11430" rIns="79212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/>
            <a:t>January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Insight gathering and pre-test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Pre-wave campaign evaluation</a:t>
          </a:r>
        </a:p>
      </dsp:txBody>
      <dsp:txXfrm>
        <a:off x="3666459" y="1075622"/>
        <a:ext cx="1017777" cy="1017777"/>
      </dsp:txXfrm>
    </dsp:sp>
    <dsp:sp modelId="{CC0CD1C6-40F9-406B-830F-D2016A036EF7}">
      <dsp:nvSpPr>
        <dsp:cNvPr id="0" name=""/>
        <dsp:cNvSpPr/>
      </dsp:nvSpPr>
      <dsp:spPr>
        <a:xfrm>
          <a:off x="4607154" y="864834"/>
          <a:ext cx="1439353" cy="1439353"/>
        </a:xfrm>
        <a:prstGeom prst="ellipse">
          <a:avLst/>
        </a:prstGeom>
        <a:solidFill>
          <a:schemeClr val="accent5">
            <a:alpha val="50000"/>
            <a:hueOff val="3428557"/>
            <a:satOff val="7832"/>
            <a:lumOff val="-216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12" tIns="11430" rIns="79212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/>
            <a:t>February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Filming of </a:t>
          </a:r>
          <a:r>
            <a:rPr lang="en-GB" sz="900" kern="1200" dirty="0" smtClean="0"/>
            <a:t>TV advert, recording  </a:t>
          </a:r>
          <a:r>
            <a:rPr lang="en-GB" sz="900" kern="1200" dirty="0"/>
            <a:t>of radio </a:t>
          </a:r>
          <a:r>
            <a:rPr lang="en-GB" sz="900" kern="1200" dirty="0" smtClean="0"/>
            <a:t>advert and build of microsite</a:t>
          </a:r>
          <a:endParaRPr lang="en-GB" sz="900" kern="1200" dirty="0"/>
        </a:p>
      </dsp:txBody>
      <dsp:txXfrm>
        <a:off x="4817942" y="1075622"/>
        <a:ext cx="1017777" cy="1017777"/>
      </dsp:txXfrm>
    </dsp:sp>
    <dsp:sp modelId="{97582DCC-E79A-4087-9077-ED969B0BC6E6}">
      <dsp:nvSpPr>
        <dsp:cNvPr id="0" name=""/>
        <dsp:cNvSpPr/>
      </dsp:nvSpPr>
      <dsp:spPr>
        <a:xfrm>
          <a:off x="5758636" y="864834"/>
          <a:ext cx="1439353" cy="1439353"/>
        </a:xfrm>
        <a:prstGeom prst="ellipse">
          <a:avLst/>
        </a:prstGeom>
        <a:solidFill>
          <a:schemeClr val="accent5">
            <a:alpha val="50000"/>
            <a:hueOff val="4285696"/>
            <a:satOff val="9790"/>
            <a:lumOff val="-271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12" tIns="11430" rIns="79212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 dirty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/>
            <a:t>March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Ministerial launch and campaign on air</a:t>
          </a:r>
        </a:p>
      </dsp:txBody>
      <dsp:txXfrm>
        <a:off x="5969424" y="1075622"/>
        <a:ext cx="1017777" cy="1017777"/>
      </dsp:txXfrm>
    </dsp:sp>
    <dsp:sp modelId="{7548F5E3-EE72-426D-ADDC-5D32394203FF}">
      <dsp:nvSpPr>
        <dsp:cNvPr id="0" name=""/>
        <dsp:cNvSpPr/>
      </dsp:nvSpPr>
      <dsp:spPr>
        <a:xfrm>
          <a:off x="6910119" y="864834"/>
          <a:ext cx="1439353" cy="1439353"/>
        </a:xfrm>
        <a:prstGeom prst="ellipse">
          <a:avLst/>
        </a:prstGeom>
        <a:solidFill>
          <a:schemeClr val="accent5">
            <a:alpha val="50000"/>
            <a:hueOff val="5142836"/>
            <a:satOff val="11748"/>
            <a:lumOff val="-325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9212" tIns="11430" rIns="79212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/>
            <a:t>April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/>
            <a:t>Post-wave evaluation</a:t>
          </a:r>
        </a:p>
      </dsp:txBody>
      <dsp:txXfrm>
        <a:off x="7120907" y="1075622"/>
        <a:ext cx="1017777" cy="1017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93EE8-3511-4DE1-9AF3-4C6F0FC6E311}">
      <dsp:nvSpPr>
        <dsp:cNvPr id="0" name=""/>
        <dsp:cNvSpPr/>
      </dsp:nvSpPr>
      <dsp:spPr>
        <a:xfrm>
          <a:off x="0" y="-4930"/>
          <a:ext cx="4212955" cy="42129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894,000 Smokers</a:t>
          </a:r>
          <a:endParaRPr lang="en-GB" sz="1400" kern="1200" dirty="0"/>
        </a:p>
      </dsp:txBody>
      <dsp:txXfrm>
        <a:off x="1316548" y="205717"/>
        <a:ext cx="1579858" cy="421295"/>
      </dsp:txXfrm>
    </dsp:sp>
    <dsp:sp modelId="{103F06A3-39D4-4538-AA9E-66205E3653DC}">
      <dsp:nvSpPr>
        <dsp:cNvPr id="0" name=""/>
        <dsp:cNvSpPr/>
      </dsp:nvSpPr>
      <dsp:spPr>
        <a:xfrm>
          <a:off x="315971" y="627013"/>
          <a:ext cx="3581011" cy="3581011"/>
        </a:xfrm>
        <a:prstGeom prst="ellipse">
          <a:avLst/>
        </a:prstGeom>
        <a:solidFill>
          <a:schemeClr val="accent2">
            <a:hueOff val="-355445"/>
            <a:satOff val="24581"/>
            <a:lumOff val="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588,000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C2DE Smokers</a:t>
          </a:r>
          <a:endParaRPr lang="en-GB" sz="1200" kern="1200" dirty="0"/>
        </a:p>
      </dsp:txBody>
      <dsp:txXfrm>
        <a:off x="1334321" y="832921"/>
        <a:ext cx="1544311" cy="411816"/>
      </dsp:txXfrm>
    </dsp:sp>
    <dsp:sp modelId="{DF5D1002-A353-419F-B83D-91CAE41D12C2}">
      <dsp:nvSpPr>
        <dsp:cNvPr id="0" name=""/>
        <dsp:cNvSpPr/>
      </dsp:nvSpPr>
      <dsp:spPr>
        <a:xfrm>
          <a:off x="651878" y="1243754"/>
          <a:ext cx="2949068" cy="2969328"/>
        </a:xfrm>
        <a:prstGeom prst="ellipse">
          <a:avLst/>
        </a:prstGeom>
        <a:solidFill>
          <a:schemeClr val="accent2">
            <a:hueOff val="-710890"/>
            <a:satOff val="49162"/>
            <a:lumOff val="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305,000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C2DE Heavy Smokers</a:t>
          </a:r>
          <a:endParaRPr lang="en-GB" sz="1200" kern="1200" dirty="0"/>
        </a:p>
      </dsp:txBody>
      <dsp:txXfrm>
        <a:off x="1363341" y="1448637"/>
        <a:ext cx="1526142" cy="409767"/>
      </dsp:txXfrm>
    </dsp:sp>
    <dsp:sp modelId="{B7CFD034-6662-4934-AE9A-DC14FCE35B1F}">
      <dsp:nvSpPr>
        <dsp:cNvPr id="0" name=""/>
        <dsp:cNvSpPr/>
      </dsp:nvSpPr>
      <dsp:spPr>
        <a:xfrm>
          <a:off x="769843" y="1937636"/>
          <a:ext cx="1439907" cy="1439907"/>
        </a:xfrm>
        <a:prstGeom prst="ellipse">
          <a:avLst/>
        </a:prstGeom>
        <a:solidFill>
          <a:schemeClr val="accent2">
            <a:hueOff val="-1066334"/>
            <a:satOff val="73743"/>
            <a:lumOff val="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1101022" y="2067227"/>
        <a:ext cx="777550" cy="259183"/>
      </dsp:txXfrm>
    </dsp:sp>
    <dsp:sp modelId="{D2E162E5-E957-4CCF-A3DE-99E478994792}">
      <dsp:nvSpPr>
        <dsp:cNvPr id="0" name=""/>
        <dsp:cNvSpPr/>
      </dsp:nvSpPr>
      <dsp:spPr>
        <a:xfrm>
          <a:off x="2233051" y="2620162"/>
          <a:ext cx="1079932" cy="1079932"/>
        </a:xfrm>
        <a:prstGeom prst="ellipse">
          <a:avLst/>
        </a:prstGeom>
        <a:solidFill>
          <a:schemeClr val="accent2">
            <a:hueOff val="-1421779"/>
            <a:satOff val="98324"/>
            <a:lumOff val="11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2391203" y="2890145"/>
        <a:ext cx="763627" cy="539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1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2DC9D-C09F-4F85-90CE-7309431D6421}" type="datetimeFigureOut">
              <a:rPr lang="en-GB" smtClean="0"/>
              <a:t>10/06/2015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1239838"/>
            <a:ext cx="4465638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77195"/>
            <a:ext cx="533019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1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B1E2B-291E-4072-BBA0-BF23D186E8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38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60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72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012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696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68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67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5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816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070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306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39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4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77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000" baseline="0" dirty="0" smtClean="0">
              <a:latin typeface="+mj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000" baseline="0" dirty="0" smtClean="0">
              <a:latin typeface="+mj-lt"/>
            </a:endParaRPr>
          </a:p>
          <a:p>
            <a:pPr marL="171450" indent="-171450">
              <a:buFontTx/>
              <a:buChar char="-"/>
            </a:pPr>
            <a:endParaRPr lang="en-GB" sz="1000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142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63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8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3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71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051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79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EC8F5-582F-2044-BAAC-3DFE854CAD9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73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B1E2B-291E-4072-BBA0-BF23D186E8D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67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 WITH IMAGE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1" y="1004860"/>
            <a:ext cx="5650873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685" y="1442046"/>
            <a:ext cx="5650816" cy="5290417"/>
          </a:xfrm>
          <a:prstGeom prst="rect">
            <a:avLst/>
          </a:prstGeom>
        </p:spPr>
        <p:txBody>
          <a:bodyPr/>
          <a:lstStyle>
            <a:lvl1pPr marL="1800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08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5601050" cy="1171100"/>
          </a:xfrm>
          <a:prstGeom prst="rect">
            <a:avLst/>
          </a:prstGeom>
        </p:spPr>
        <p:txBody>
          <a:bodyPr vert="horz" anchor="b" anchorCtr="0"/>
          <a:lstStyle>
            <a:lvl1pPr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32501" y="1"/>
            <a:ext cx="3111500" cy="6857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978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1" y="1004860"/>
            <a:ext cx="5650873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5601050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32501" y="1"/>
            <a:ext cx="3111500" cy="6857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85" y="1442046"/>
            <a:ext cx="5650816" cy="52904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None/>
              <a:defRPr sz="105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108000" indent="0">
              <a:spcBef>
                <a:spcPts val="200"/>
              </a:spcBef>
              <a:buSzPct val="100000"/>
              <a:buFont typeface="Arial"/>
              <a:buNone/>
              <a:defRPr sz="1050" b="0" i="0">
                <a:solidFill>
                  <a:schemeClr val="accent2"/>
                </a:solidFill>
                <a:latin typeface="Geometr415 Lt BT Lite"/>
                <a:cs typeface="Geometr415 Lt BT Lite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143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685" y="1442046"/>
            <a:ext cx="4102730" cy="5290417"/>
          </a:xfrm>
          <a:prstGeom prst="rect">
            <a:avLst/>
          </a:prstGeom>
        </p:spPr>
        <p:txBody>
          <a:bodyPr/>
          <a:lstStyle>
            <a:lvl1pPr marL="1800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636624" y="1443507"/>
            <a:ext cx="4102730" cy="5290417"/>
          </a:xfrm>
          <a:prstGeom prst="rect">
            <a:avLst/>
          </a:prstGeom>
        </p:spPr>
        <p:txBody>
          <a:bodyPr/>
          <a:lstStyle>
            <a:lvl1pPr marL="1800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540000" indent="-144000">
              <a:spcBef>
                <a:spcPts val="6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440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4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749041"/>
            <a:ext cx="9144000" cy="31089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685" y="1442046"/>
            <a:ext cx="8438467" cy="3562949"/>
          </a:xfrm>
          <a:prstGeom prst="rect">
            <a:avLst/>
          </a:prstGeom>
        </p:spPr>
        <p:txBody>
          <a:bodyPr/>
          <a:lstStyle>
            <a:lvl1pPr marL="266400" indent="-2667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9981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 Slides -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4327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452829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846" y="1442045"/>
            <a:ext cx="8443187" cy="39427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None/>
              <a:defRPr sz="105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108000" indent="0">
              <a:spcBef>
                <a:spcPts val="200"/>
              </a:spcBef>
              <a:buSzPct val="100000"/>
              <a:buFont typeface="Arial"/>
              <a:buNone/>
              <a:defRPr sz="1050" b="0" i="0">
                <a:solidFill>
                  <a:schemeClr val="accent2"/>
                </a:solidFill>
                <a:latin typeface="Geometr415 Lt BT Lite"/>
                <a:cs typeface="Geometr415 Lt BT Lite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749041"/>
            <a:ext cx="9144000" cy="31089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14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375204" y="0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8" name="sub heading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4" name="Text Placeholder 1"/>
          <p:cNvSpPr>
            <a:spLocks noGrp="1"/>
          </p:cNvSpPr>
          <p:nvPr>
            <p:ph type="body" sz="quarter" idx="21" hasCustomPrompt="1"/>
          </p:nvPr>
        </p:nvSpPr>
        <p:spPr>
          <a:xfrm>
            <a:off x="908050" y="1460865"/>
            <a:ext cx="3562350" cy="502939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box header 1"/>
          <p:cNvSpPr>
            <a:spLocks noGrp="1"/>
          </p:cNvSpPr>
          <p:nvPr>
            <p:ph type="body" sz="quarter" idx="19" hasCustomPrompt="1"/>
          </p:nvPr>
        </p:nvSpPr>
        <p:spPr>
          <a:xfrm>
            <a:off x="908050" y="1460866"/>
            <a:ext cx="3562350" cy="53564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400" b="0" i="0" cap="all">
                <a:solidFill>
                  <a:srgbClr val="FFFFFF"/>
                </a:solidFill>
                <a:latin typeface="+mn-lt"/>
                <a:cs typeface="Geometr415 Lt BT Lite"/>
              </a:defRPr>
            </a:lvl1pPr>
            <a:lvl2pPr marL="457200" indent="0" algn="ctr">
              <a:buNone/>
              <a:defRPr cap="all">
                <a:solidFill>
                  <a:srgbClr val="FFFFFF"/>
                </a:solidFill>
              </a:defRPr>
            </a:lvl2pPr>
            <a:lvl3pPr marL="914400" indent="0" algn="ctr">
              <a:buNone/>
              <a:defRPr cap="all">
                <a:solidFill>
                  <a:srgbClr val="FFFFFF"/>
                </a:solidFill>
              </a:defRPr>
            </a:lvl3pPr>
            <a:lvl4pPr marL="1371600" indent="0" algn="ctr">
              <a:buNone/>
              <a:defRPr cap="all">
                <a:solidFill>
                  <a:srgbClr val="FFFFFF"/>
                </a:solidFill>
              </a:defRPr>
            </a:lvl4pPr>
            <a:lvl5pPr marL="1828800" indent="0" algn="ctr">
              <a:buNone/>
              <a:defRPr cap="all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1</a:t>
            </a:r>
            <a:endParaRPr lang="en-US" dirty="0"/>
          </a:p>
        </p:txBody>
      </p:sp>
      <p:sp>
        <p:nvSpPr>
          <p:cNvPr id="31" name="Content 1"/>
          <p:cNvSpPr>
            <a:spLocks noGrp="1"/>
          </p:cNvSpPr>
          <p:nvPr>
            <p:ph sz="quarter" idx="14" hasCustomPrompt="1"/>
          </p:nvPr>
        </p:nvSpPr>
        <p:spPr>
          <a:xfrm>
            <a:off x="910527" y="4109976"/>
            <a:ext cx="3563048" cy="222504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GB" dirty="0" smtClean="0"/>
              <a:t>Click to edit bullets 1</a:t>
            </a:r>
          </a:p>
        </p:txBody>
      </p:sp>
      <p:sp>
        <p:nvSpPr>
          <p:cNvPr id="32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907548" y="2007821"/>
            <a:ext cx="3562350" cy="209550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GB" dirty="0" smtClean="0"/>
              <a:t>Drag picture 1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22" hasCustomPrompt="1"/>
          </p:nvPr>
        </p:nvSpPr>
        <p:spPr>
          <a:xfrm>
            <a:off x="4679448" y="1465909"/>
            <a:ext cx="3562350" cy="502939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Content 2"/>
          <p:cNvSpPr>
            <a:spLocks noGrp="1"/>
          </p:cNvSpPr>
          <p:nvPr>
            <p:ph sz="quarter" idx="16" hasCustomPrompt="1"/>
          </p:nvPr>
        </p:nvSpPr>
        <p:spPr>
          <a:xfrm>
            <a:off x="4682427" y="4109976"/>
            <a:ext cx="3563048" cy="222504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GB" dirty="0" smtClean="0"/>
              <a:t>Click to edit bullets 2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79448" y="2007821"/>
            <a:ext cx="3562350" cy="209550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GB" dirty="0" smtClean="0"/>
              <a:t>Drag picture 2</a:t>
            </a:r>
            <a:endParaRPr lang="en-US" dirty="0"/>
          </a:p>
        </p:txBody>
      </p:sp>
      <p:sp>
        <p:nvSpPr>
          <p:cNvPr id="36" name="box hea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25" y="1460866"/>
            <a:ext cx="3562350" cy="53564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400" b="0" i="0" cap="all">
                <a:solidFill>
                  <a:srgbClr val="FFFFFF"/>
                </a:solidFill>
                <a:latin typeface="+mn-lt"/>
                <a:cs typeface="Geometr415 Lt BT Lite"/>
              </a:defRPr>
            </a:lvl1pPr>
            <a:lvl2pPr marL="457200" indent="0" algn="ctr">
              <a:buNone/>
              <a:defRPr cap="all">
                <a:solidFill>
                  <a:srgbClr val="FFFFFF"/>
                </a:solidFill>
              </a:defRPr>
            </a:lvl2pPr>
            <a:lvl3pPr marL="914400" indent="0" algn="ctr">
              <a:buNone/>
              <a:defRPr cap="all">
                <a:solidFill>
                  <a:srgbClr val="FFFFFF"/>
                </a:solidFill>
              </a:defRPr>
            </a:lvl3pPr>
            <a:lvl4pPr marL="1371600" indent="0" algn="ctr">
              <a:buNone/>
              <a:defRPr cap="all">
                <a:solidFill>
                  <a:srgbClr val="FFFFFF"/>
                </a:solidFill>
              </a:defRPr>
            </a:lvl4pPr>
            <a:lvl5pPr marL="1828800" indent="0" algn="ctr">
              <a:buNone/>
              <a:defRPr cap="all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2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1678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-1"/>
            <a:ext cx="8364151" cy="1171102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22" hasCustomPrompt="1"/>
          </p:nvPr>
        </p:nvSpPr>
        <p:spPr>
          <a:xfrm>
            <a:off x="561278" y="1460865"/>
            <a:ext cx="2580128" cy="502939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23" hasCustomPrompt="1"/>
          </p:nvPr>
        </p:nvSpPr>
        <p:spPr>
          <a:xfrm>
            <a:off x="3296787" y="1460865"/>
            <a:ext cx="2580128" cy="502939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24" hasCustomPrompt="1"/>
          </p:nvPr>
        </p:nvSpPr>
        <p:spPr>
          <a:xfrm>
            <a:off x="6029315" y="1459577"/>
            <a:ext cx="2580128" cy="5029397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558299" y="1460866"/>
            <a:ext cx="2583108" cy="6000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4" name="Content Placeholder 24"/>
          <p:cNvSpPr>
            <a:spLocks noGrp="1"/>
          </p:cNvSpPr>
          <p:nvPr>
            <p:ph sz="quarter" idx="15" hasCustomPrompt="1"/>
          </p:nvPr>
        </p:nvSpPr>
        <p:spPr>
          <a:xfrm>
            <a:off x="3293807" y="1460866"/>
            <a:ext cx="2583108" cy="6000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5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025649" y="1460866"/>
            <a:ext cx="2583108" cy="6000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4"/>
          </p:nvPr>
        </p:nvSpPr>
        <p:spPr>
          <a:xfrm>
            <a:off x="561278" y="4209804"/>
            <a:ext cx="2580129" cy="217170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561279" y="2060964"/>
            <a:ext cx="2580129" cy="21488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8" name="Content Placeholder 27"/>
          <p:cNvSpPr>
            <a:spLocks noGrp="1"/>
          </p:cNvSpPr>
          <p:nvPr>
            <p:ph sz="quarter" idx="16"/>
          </p:nvPr>
        </p:nvSpPr>
        <p:spPr>
          <a:xfrm>
            <a:off x="3296786" y="4209804"/>
            <a:ext cx="2580129" cy="217170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6787" y="2060964"/>
            <a:ext cx="2580129" cy="21488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0" name="Content Placeholder 27"/>
          <p:cNvSpPr>
            <a:spLocks noGrp="1"/>
          </p:cNvSpPr>
          <p:nvPr>
            <p:ph sz="quarter" idx="20"/>
          </p:nvPr>
        </p:nvSpPr>
        <p:spPr>
          <a:xfrm>
            <a:off x="6028628" y="4209804"/>
            <a:ext cx="2580129" cy="217170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028629" y="2060964"/>
            <a:ext cx="2580129" cy="21488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104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81685" y="1177757"/>
            <a:ext cx="8438467" cy="1953626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22" hasCustomPrompt="1"/>
          </p:nvPr>
        </p:nvSpPr>
        <p:spPr>
          <a:xfrm>
            <a:off x="564258" y="3132672"/>
            <a:ext cx="2580128" cy="330098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23" hasCustomPrompt="1"/>
          </p:nvPr>
        </p:nvSpPr>
        <p:spPr>
          <a:xfrm>
            <a:off x="3296787" y="3132672"/>
            <a:ext cx="2580128" cy="330098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 Placeholder 1"/>
          <p:cNvSpPr>
            <a:spLocks noGrp="1"/>
          </p:cNvSpPr>
          <p:nvPr>
            <p:ph type="body" sz="quarter" idx="24" hasCustomPrompt="1"/>
          </p:nvPr>
        </p:nvSpPr>
        <p:spPr>
          <a:xfrm>
            <a:off x="6029315" y="3131383"/>
            <a:ext cx="2580128" cy="330098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561278" y="3132672"/>
            <a:ext cx="2583108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29" name="Content Placeholder 24"/>
          <p:cNvSpPr>
            <a:spLocks noGrp="1"/>
          </p:cNvSpPr>
          <p:nvPr>
            <p:ph sz="quarter" idx="15" hasCustomPrompt="1"/>
          </p:nvPr>
        </p:nvSpPr>
        <p:spPr>
          <a:xfrm>
            <a:off x="3296786" y="3132672"/>
            <a:ext cx="2583108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0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028628" y="3132672"/>
            <a:ext cx="2583108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1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564258" y="3800235"/>
            <a:ext cx="2580129" cy="235063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9766" y="3800235"/>
            <a:ext cx="2580129" cy="235063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3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6031608" y="3800235"/>
            <a:ext cx="2580129" cy="235063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4521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34" name="Text Placeholder 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119" y="1588897"/>
            <a:ext cx="3182930" cy="225336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Placeholder 1"/>
          <p:cNvSpPr>
            <a:spLocks noGrp="1"/>
          </p:cNvSpPr>
          <p:nvPr>
            <p:ph type="body" sz="quarter" idx="26" hasCustomPrompt="1"/>
          </p:nvPr>
        </p:nvSpPr>
        <p:spPr>
          <a:xfrm>
            <a:off x="4555449" y="1588897"/>
            <a:ext cx="3182930" cy="225336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 Placeholder 1"/>
          <p:cNvSpPr>
            <a:spLocks noGrp="1"/>
          </p:cNvSpPr>
          <p:nvPr>
            <p:ph type="body" sz="quarter" idx="27" hasCustomPrompt="1"/>
          </p:nvPr>
        </p:nvSpPr>
        <p:spPr>
          <a:xfrm>
            <a:off x="1222964" y="3978532"/>
            <a:ext cx="3182930" cy="225336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 Placeholder 1"/>
          <p:cNvSpPr>
            <a:spLocks noGrp="1"/>
          </p:cNvSpPr>
          <p:nvPr>
            <p:ph type="body" sz="quarter" idx="28" hasCustomPrompt="1"/>
          </p:nvPr>
        </p:nvSpPr>
        <p:spPr>
          <a:xfrm>
            <a:off x="4558294" y="3978532"/>
            <a:ext cx="3182930" cy="225336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Content Placeholder 24"/>
          <p:cNvSpPr>
            <a:spLocks noGrp="1"/>
          </p:cNvSpPr>
          <p:nvPr>
            <p:ph sz="quarter" idx="21" hasCustomPrompt="1"/>
          </p:nvPr>
        </p:nvSpPr>
        <p:spPr>
          <a:xfrm>
            <a:off x="1217277" y="4007861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9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4556872" y="4007860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0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1218697" y="4614464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1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556871" y="4614463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2" name="Content Placeholder 24"/>
          <p:cNvSpPr>
            <a:spLocks noGrp="1"/>
          </p:cNvSpPr>
          <p:nvPr>
            <p:ph sz="quarter" idx="14" hasCustomPrompt="1"/>
          </p:nvPr>
        </p:nvSpPr>
        <p:spPr>
          <a:xfrm>
            <a:off x="4558294" y="1618225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58293" y="2224828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4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1218699" y="1618227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20119" y="2224830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5038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8" name="Text Placeholder 1"/>
          <p:cNvSpPr>
            <a:spLocks noGrp="1"/>
          </p:cNvSpPr>
          <p:nvPr>
            <p:ph type="body" sz="quarter" idx="25" hasCustomPrompt="1"/>
          </p:nvPr>
        </p:nvSpPr>
        <p:spPr>
          <a:xfrm>
            <a:off x="348479" y="1557399"/>
            <a:ext cx="2061265" cy="4665016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Text Placeholder 1"/>
          <p:cNvSpPr>
            <a:spLocks noGrp="1"/>
          </p:cNvSpPr>
          <p:nvPr>
            <p:ph type="body" sz="quarter" idx="26" hasCustomPrompt="1"/>
          </p:nvPr>
        </p:nvSpPr>
        <p:spPr>
          <a:xfrm>
            <a:off x="2496782" y="1559781"/>
            <a:ext cx="2061265" cy="466501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27" hasCustomPrompt="1"/>
          </p:nvPr>
        </p:nvSpPr>
        <p:spPr>
          <a:xfrm>
            <a:off x="4639134" y="1557399"/>
            <a:ext cx="2061265" cy="4665016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28" hasCustomPrompt="1"/>
          </p:nvPr>
        </p:nvSpPr>
        <p:spPr>
          <a:xfrm>
            <a:off x="6788039" y="1557399"/>
            <a:ext cx="2061265" cy="466501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48479" y="1559781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3" name="Content Placeholder 27"/>
          <p:cNvSpPr>
            <a:spLocks noGrp="1"/>
          </p:cNvSpPr>
          <p:nvPr>
            <p:ph sz="quarter" idx="14"/>
          </p:nvPr>
        </p:nvSpPr>
        <p:spPr>
          <a:xfrm>
            <a:off x="351457" y="4006358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51458" y="2227345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2493802" y="1559781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7"/>
          </p:nvPr>
        </p:nvSpPr>
        <p:spPr>
          <a:xfrm>
            <a:off x="2496780" y="4006358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2496781" y="2227345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8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4639736" y="1557400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6" name="Content Placeholder 27"/>
          <p:cNvSpPr>
            <a:spLocks noGrp="1"/>
          </p:cNvSpPr>
          <p:nvPr>
            <p:ph sz="quarter" idx="20"/>
          </p:nvPr>
        </p:nvSpPr>
        <p:spPr>
          <a:xfrm>
            <a:off x="4642714" y="4003977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642715" y="2224964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8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6785059" y="1557400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9" name="Content Placeholder 27"/>
          <p:cNvSpPr>
            <a:spLocks noGrp="1"/>
          </p:cNvSpPr>
          <p:nvPr>
            <p:ph sz="quarter" idx="23"/>
          </p:nvPr>
        </p:nvSpPr>
        <p:spPr>
          <a:xfrm>
            <a:off x="6788037" y="4003977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0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6788038" y="2224964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675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146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3448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706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ES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556475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9" name="Text Placeholder 1"/>
          <p:cNvSpPr>
            <a:spLocks noGrp="1"/>
          </p:cNvSpPr>
          <p:nvPr>
            <p:ph type="body" sz="quarter" idx="28" hasCustomPrompt="1"/>
          </p:nvPr>
        </p:nvSpPr>
        <p:spPr>
          <a:xfrm>
            <a:off x="208173" y="1556299"/>
            <a:ext cx="1686023" cy="473816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241645" y="1556299"/>
            <a:ext cx="1686023" cy="473816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30" hasCustomPrompt="1"/>
          </p:nvPr>
        </p:nvSpPr>
        <p:spPr>
          <a:xfrm>
            <a:off x="1966261" y="1556299"/>
            <a:ext cx="1686023" cy="473816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31" hasCustomPrompt="1"/>
          </p:nvPr>
        </p:nvSpPr>
        <p:spPr>
          <a:xfrm>
            <a:off x="3718209" y="1556294"/>
            <a:ext cx="1686023" cy="4738165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32" hasCustomPrompt="1"/>
          </p:nvPr>
        </p:nvSpPr>
        <p:spPr>
          <a:xfrm>
            <a:off x="5483287" y="1556299"/>
            <a:ext cx="1686023" cy="473816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205193" y="1556294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5" name="Content Placeholder 27"/>
          <p:cNvSpPr>
            <a:spLocks noGrp="1"/>
          </p:cNvSpPr>
          <p:nvPr>
            <p:ph sz="quarter" idx="14"/>
          </p:nvPr>
        </p:nvSpPr>
        <p:spPr>
          <a:xfrm>
            <a:off x="208172" y="3531568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08173" y="2223858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7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1966260" y="1556295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8" name="Content Placeholder 27"/>
          <p:cNvSpPr>
            <a:spLocks noGrp="1"/>
          </p:cNvSpPr>
          <p:nvPr>
            <p:ph sz="quarter" idx="17"/>
          </p:nvPr>
        </p:nvSpPr>
        <p:spPr>
          <a:xfrm>
            <a:off x="1969239" y="3531570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1969240" y="2223859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0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718208" y="1556296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51" name="Content Placeholder 27"/>
          <p:cNvSpPr>
            <a:spLocks noGrp="1"/>
          </p:cNvSpPr>
          <p:nvPr>
            <p:ph sz="quarter" idx="20"/>
          </p:nvPr>
        </p:nvSpPr>
        <p:spPr>
          <a:xfrm>
            <a:off x="3721187" y="3531571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721188" y="2223860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3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5479275" y="1556297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54" name="Content Placeholder 27"/>
          <p:cNvSpPr>
            <a:spLocks noGrp="1"/>
          </p:cNvSpPr>
          <p:nvPr>
            <p:ph sz="quarter" idx="23"/>
          </p:nvPr>
        </p:nvSpPr>
        <p:spPr>
          <a:xfrm>
            <a:off x="5482254" y="3531572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5482255" y="2223861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25" hasCustomPrompt="1"/>
          </p:nvPr>
        </p:nvSpPr>
        <p:spPr>
          <a:xfrm>
            <a:off x="7241644" y="1556298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57" name="Content Placeholder 27"/>
          <p:cNvSpPr>
            <a:spLocks noGrp="1"/>
          </p:cNvSpPr>
          <p:nvPr>
            <p:ph sz="quarter" idx="26"/>
          </p:nvPr>
        </p:nvSpPr>
        <p:spPr>
          <a:xfrm>
            <a:off x="7244623" y="3531573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Picture Placeholder 12"/>
          <p:cNvSpPr>
            <a:spLocks noGrp="1"/>
          </p:cNvSpPr>
          <p:nvPr>
            <p:ph type="pic" sz="quarter" idx="27"/>
          </p:nvPr>
        </p:nvSpPr>
        <p:spPr>
          <a:xfrm>
            <a:off x="7244623" y="2223863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7678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42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432719" y="1566473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431299" y="1566476"/>
            <a:ext cx="2651762" cy="438850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44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32719" y="2005328"/>
            <a:ext cx="2650342" cy="7252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5" name="Content Placeholder 27"/>
          <p:cNvSpPr>
            <a:spLocks noGrp="1"/>
          </p:cNvSpPr>
          <p:nvPr>
            <p:ph sz="quarter" idx="31"/>
          </p:nvPr>
        </p:nvSpPr>
        <p:spPr>
          <a:xfrm>
            <a:off x="432719" y="2730539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36881" y="1571036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51049" y="1566473"/>
            <a:ext cx="2650342" cy="2245372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1835404" y="3958148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4650991" y="3958148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235461" y="1566475"/>
            <a:ext cx="2651762" cy="438850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2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6051049" y="1566474"/>
            <a:ext cx="2651762" cy="438850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3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36881" y="2005327"/>
            <a:ext cx="2650342" cy="7252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4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6052469" y="2005326"/>
            <a:ext cx="2650342" cy="7252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5" name="Content Placeholder 27"/>
          <p:cNvSpPr>
            <a:spLocks noGrp="1"/>
          </p:cNvSpPr>
          <p:nvPr>
            <p:ph sz="quarter" idx="32"/>
          </p:nvPr>
        </p:nvSpPr>
        <p:spPr>
          <a:xfrm>
            <a:off x="3235460" y="2730541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Content Placeholder 27"/>
          <p:cNvSpPr>
            <a:spLocks noGrp="1"/>
          </p:cNvSpPr>
          <p:nvPr>
            <p:ph sz="quarter" idx="33"/>
          </p:nvPr>
        </p:nvSpPr>
        <p:spPr>
          <a:xfrm>
            <a:off x="6052469" y="2730541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2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1835404" y="3958149"/>
            <a:ext cx="2651762" cy="43302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3" name="Content Placeholder 24"/>
          <p:cNvSpPr>
            <a:spLocks noGrp="1"/>
          </p:cNvSpPr>
          <p:nvPr>
            <p:ph sz="quarter" idx="28" hasCustomPrompt="1"/>
          </p:nvPr>
        </p:nvSpPr>
        <p:spPr>
          <a:xfrm>
            <a:off x="4650992" y="3958148"/>
            <a:ext cx="2651762" cy="43302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4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1836824" y="4396580"/>
            <a:ext cx="2650342" cy="71980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5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4652412" y="4396578"/>
            <a:ext cx="2650342" cy="71980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6" name="Content Placeholder 27"/>
          <p:cNvSpPr>
            <a:spLocks noGrp="1"/>
          </p:cNvSpPr>
          <p:nvPr>
            <p:ph sz="quarter" idx="34"/>
          </p:nvPr>
        </p:nvSpPr>
        <p:spPr>
          <a:xfrm>
            <a:off x="1836824" y="5116386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7" name="Content Placeholder 27"/>
          <p:cNvSpPr>
            <a:spLocks noGrp="1"/>
          </p:cNvSpPr>
          <p:nvPr>
            <p:ph sz="quarter" idx="35"/>
          </p:nvPr>
        </p:nvSpPr>
        <p:spPr>
          <a:xfrm>
            <a:off x="4650991" y="5122213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5617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E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432719" y="1553163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36881" y="1553166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51049" y="1553166"/>
            <a:ext cx="2650342" cy="2245372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1835404" y="3944838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4650992" y="3944837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431299" y="1553166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28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235461" y="1553165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29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6051049" y="1553164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30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32719" y="2159768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36881" y="2159767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6052469" y="2159766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3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1835404" y="3944838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34" name="Content Placeholder 24"/>
          <p:cNvSpPr>
            <a:spLocks noGrp="1"/>
          </p:cNvSpPr>
          <p:nvPr>
            <p:ph sz="quarter" idx="28" hasCustomPrompt="1"/>
          </p:nvPr>
        </p:nvSpPr>
        <p:spPr>
          <a:xfrm>
            <a:off x="4650992" y="3944837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35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1836824" y="4551440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6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4652412" y="4551439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4453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3" name="Rounded Rectangle 22"/>
          <p:cNvSpPr/>
          <p:nvPr userDrawn="1"/>
        </p:nvSpPr>
        <p:spPr>
          <a:xfrm>
            <a:off x="3293807" y="2707937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6025649" y="2707937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 userDrawn="1"/>
        </p:nvSpPr>
        <p:spPr>
          <a:xfrm>
            <a:off x="555320" y="4600683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AEEF"/>
              </a:solidFill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3290828" y="4600683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>
            <a:off x="6022670" y="4600683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381685" y="1177755"/>
            <a:ext cx="8438467" cy="1450978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540000" indent="-144000">
              <a:spcBef>
                <a:spcPts val="6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561278" y="2707840"/>
            <a:ext cx="2580129" cy="178904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2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90829" y="2707840"/>
            <a:ext cx="2580129" cy="178904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22671" y="2707937"/>
            <a:ext cx="2580129" cy="1789048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555321" y="4600488"/>
            <a:ext cx="2580129" cy="178904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3284872" y="4600488"/>
            <a:ext cx="2580129" cy="1789048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6016714" y="4600586"/>
            <a:ext cx="2580129" cy="178904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558299" y="4142289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1" name="Content Placeholder 24"/>
          <p:cNvSpPr>
            <a:spLocks noGrp="1"/>
          </p:cNvSpPr>
          <p:nvPr>
            <p:ph sz="quarter" idx="15" hasCustomPrompt="1"/>
          </p:nvPr>
        </p:nvSpPr>
        <p:spPr>
          <a:xfrm>
            <a:off x="3293807" y="4142289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2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025649" y="4142289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3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561279" y="2787022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4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96787" y="2787022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5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028629" y="2787022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555320" y="6035035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7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3290828" y="6035035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8" name="Content Placeholder 24"/>
          <p:cNvSpPr>
            <a:spLocks noGrp="1"/>
          </p:cNvSpPr>
          <p:nvPr>
            <p:ph sz="quarter" idx="24" hasCustomPrompt="1"/>
          </p:nvPr>
        </p:nvSpPr>
        <p:spPr>
          <a:xfrm>
            <a:off x="6022670" y="6035035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9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558300" y="4679767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0" name="Picture Placeholder 12"/>
          <p:cNvSpPr>
            <a:spLocks noGrp="1"/>
          </p:cNvSpPr>
          <p:nvPr>
            <p:ph type="pic" sz="quarter" idx="26"/>
          </p:nvPr>
        </p:nvSpPr>
        <p:spPr>
          <a:xfrm>
            <a:off x="3293808" y="4679767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1" name="Picture Placeholder 12"/>
          <p:cNvSpPr>
            <a:spLocks noGrp="1"/>
          </p:cNvSpPr>
          <p:nvPr>
            <p:ph type="pic" sz="quarter" idx="27"/>
          </p:nvPr>
        </p:nvSpPr>
        <p:spPr>
          <a:xfrm>
            <a:off x="6025650" y="4679767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506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434141" y="1586443"/>
            <a:ext cx="2648921" cy="224536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38303" y="1586443"/>
            <a:ext cx="2648921" cy="22453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53891" y="1586443"/>
            <a:ext cx="2648921" cy="2245367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434141" y="3978115"/>
            <a:ext cx="2648921" cy="22453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3238303" y="3978115"/>
            <a:ext cx="2648921" cy="2245367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6053891" y="3978115"/>
            <a:ext cx="2648921" cy="224536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431299" y="1586442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2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235461" y="1586441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3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6051049" y="1586440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4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32719" y="2193044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5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36881" y="2193043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6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6052469" y="2193042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7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432720" y="3978114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8" name="Content Placeholder 24"/>
          <p:cNvSpPr>
            <a:spLocks noGrp="1"/>
          </p:cNvSpPr>
          <p:nvPr>
            <p:ph sz="quarter" idx="28" hasCustomPrompt="1"/>
          </p:nvPr>
        </p:nvSpPr>
        <p:spPr>
          <a:xfrm>
            <a:off x="3248308" y="3978113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9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434140" y="4584716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0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3249728" y="4584715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1" name="Content Placeholder 24"/>
          <p:cNvSpPr>
            <a:spLocks noGrp="1"/>
          </p:cNvSpPr>
          <p:nvPr>
            <p:ph sz="quarter" idx="31" hasCustomPrompt="1"/>
          </p:nvPr>
        </p:nvSpPr>
        <p:spPr>
          <a:xfrm>
            <a:off x="6051048" y="3978112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62" name="Picture Placeholder 12"/>
          <p:cNvSpPr>
            <a:spLocks noGrp="1"/>
          </p:cNvSpPr>
          <p:nvPr>
            <p:ph type="pic" sz="quarter" idx="32"/>
          </p:nvPr>
        </p:nvSpPr>
        <p:spPr>
          <a:xfrm>
            <a:off x="6052468" y="4584714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9069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34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375203" y="1641703"/>
            <a:ext cx="2003046" cy="19228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2530649" y="1641702"/>
            <a:ext cx="2003046" cy="192287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4669758" y="1641703"/>
            <a:ext cx="2003046" cy="1922875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6817106" y="1641702"/>
            <a:ext cx="2003046" cy="19228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81045" y="1763586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30651" y="1763586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4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675600" y="1763585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5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6825206" y="1763585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0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81044" y="329461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1" name="Content Placeholder 24"/>
          <p:cNvSpPr>
            <a:spLocks noGrp="1"/>
          </p:cNvSpPr>
          <p:nvPr>
            <p:ph sz="quarter" idx="14" hasCustomPrompt="1"/>
          </p:nvPr>
        </p:nvSpPr>
        <p:spPr>
          <a:xfrm>
            <a:off x="2530650" y="329461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2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4675599" y="3294610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3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825205" y="3294610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4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375203" y="3753968"/>
            <a:ext cx="2003046" cy="192287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2530649" y="3753967"/>
            <a:ext cx="2003046" cy="192287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6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4669758" y="3753968"/>
            <a:ext cx="2003046" cy="192287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7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6817106" y="3753967"/>
            <a:ext cx="2003046" cy="192287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8" name="Content Placeholder 24"/>
          <p:cNvSpPr>
            <a:spLocks noGrp="1"/>
          </p:cNvSpPr>
          <p:nvPr>
            <p:ph sz="quarter" idx="20" hasCustomPrompt="1"/>
          </p:nvPr>
        </p:nvSpPr>
        <p:spPr>
          <a:xfrm>
            <a:off x="381044" y="540687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9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866576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0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2530650" y="540687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1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2530651" y="3866576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2" name="Content Placeholder 24"/>
          <p:cNvSpPr>
            <a:spLocks noGrp="1"/>
          </p:cNvSpPr>
          <p:nvPr>
            <p:ph sz="quarter" idx="24" hasCustomPrompt="1"/>
          </p:nvPr>
        </p:nvSpPr>
        <p:spPr>
          <a:xfrm>
            <a:off x="4675599" y="540687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3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4675600" y="3866575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4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6825205" y="540687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5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825206" y="3866575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168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598714" y="-35922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A7BA7"/>
              </a:solidFill>
              <a:latin typeface="Geometr415 Md BT"/>
              <a:cs typeface="Geometr415 Md BT"/>
            </a:endParaRPr>
          </a:p>
        </p:txBody>
      </p:sp>
      <p:sp>
        <p:nvSpPr>
          <p:cNvPr id="44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75204" y="1439098"/>
            <a:ext cx="2666263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381601" y="3162688"/>
            <a:ext cx="2666263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375204" y="4886473"/>
            <a:ext cx="2666263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81045" y="2797963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81045" y="1547637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1" name="Content Placeholder 24"/>
          <p:cNvSpPr>
            <a:spLocks noGrp="1"/>
          </p:cNvSpPr>
          <p:nvPr>
            <p:ph sz="quarter" idx="20" hasCustomPrompt="1"/>
          </p:nvPr>
        </p:nvSpPr>
        <p:spPr>
          <a:xfrm>
            <a:off x="381045" y="4521552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2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271226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9" name="Content Placeholder 24"/>
          <p:cNvSpPr>
            <a:spLocks noGrp="1"/>
          </p:cNvSpPr>
          <p:nvPr>
            <p:ph sz="quarter" idx="29" hasCustomPrompt="1"/>
          </p:nvPr>
        </p:nvSpPr>
        <p:spPr>
          <a:xfrm>
            <a:off x="381045" y="6248285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0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381045" y="4997959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  <p:sp>
        <p:nvSpPr>
          <p:cNvPr id="72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3236894" y="1439098"/>
            <a:ext cx="2666263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3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3243291" y="3162688"/>
            <a:ext cx="2666263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4" name="Text Placeholder 1"/>
          <p:cNvSpPr>
            <a:spLocks noGrp="1"/>
          </p:cNvSpPr>
          <p:nvPr>
            <p:ph type="body" sz="quarter" idx="48" hasCustomPrompt="1"/>
          </p:nvPr>
        </p:nvSpPr>
        <p:spPr>
          <a:xfrm>
            <a:off x="3236894" y="4886473"/>
            <a:ext cx="2666263" cy="1628831"/>
          </a:xfrm>
          <a:prstGeom prst="rect">
            <a:avLst/>
          </a:prstGeom>
          <a:solidFill>
            <a:srgbClr val="00AE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Content Placeholder 24"/>
          <p:cNvSpPr>
            <a:spLocks noGrp="1"/>
          </p:cNvSpPr>
          <p:nvPr>
            <p:ph sz="quarter" idx="49" hasCustomPrompt="1"/>
          </p:nvPr>
        </p:nvSpPr>
        <p:spPr>
          <a:xfrm>
            <a:off x="3242735" y="2797963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6" name="Picture Placeholder 12"/>
          <p:cNvSpPr>
            <a:spLocks noGrp="1"/>
          </p:cNvSpPr>
          <p:nvPr>
            <p:ph type="pic" sz="quarter" idx="50"/>
          </p:nvPr>
        </p:nvSpPr>
        <p:spPr>
          <a:xfrm>
            <a:off x="3242735" y="1547637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7" name="Content Placeholder 24"/>
          <p:cNvSpPr>
            <a:spLocks noGrp="1"/>
          </p:cNvSpPr>
          <p:nvPr>
            <p:ph sz="quarter" idx="51" hasCustomPrompt="1"/>
          </p:nvPr>
        </p:nvSpPr>
        <p:spPr>
          <a:xfrm>
            <a:off x="3242735" y="4521552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8" name="Picture Placeholder 12"/>
          <p:cNvSpPr>
            <a:spLocks noGrp="1"/>
          </p:cNvSpPr>
          <p:nvPr>
            <p:ph type="pic" sz="quarter" idx="52"/>
          </p:nvPr>
        </p:nvSpPr>
        <p:spPr>
          <a:xfrm>
            <a:off x="3242735" y="3271226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9" name="Content Placeholder 24"/>
          <p:cNvSpPr>
            <a:spLocks noGrp="1"/>
          </p:cNvSpPr>
          <p:nvPr>
            <p:ph sz="quarter" idx="53" hasCustomPrompt="1"/>
          </p:nvPr>
        </p:nvSpPr>
        <p:spPr>
          <a:xfrm>
            <a:off x="3242735" y="6248285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0" name="Picture Placeholder 12"/>
          <p:cNvSpPr>
            <a:spLocks noGrp="1"/>
          </p:cNvSpPr>
          <p:nvPr>
            <p:ph type="pic" sz="quarter" idx="54"/>
          </p:nvPr>
        </p:nvSpPr>
        <p:spPr>
          <a:xfrm>
            <a:off x="3242735" y="4997959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1" name="Text Placeholder 1"/>
          <p:cNvSpPr>
            <a:spLocks noGrp="1"/>
          </p:cNvSpPr>
          <p:nvPr>
            <p:ph type="body" sz="quarter" idx="55" hasCustomPrompt="1"/>
          </p:nvPr>
        </p:nvSpPr>
        <p:spPr>
          <a:xfrm>
            <a:off x="6066695" y="1445207"/>
            <a:ext cx="2666263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Text Placeholder 1"/>
          <p:cNvSpPr>
            <a:spLocks noGrp="1"/>
          </p:cNvSpPr>
          <p:nvPr>
            <p:ph type="body" sz="quarter" idx="56" hasCustomPrompt="1"/>
          </p:nvPr>
        </p:nvSpPr>
        <p:spPr>
          <a:xfrm>
            <a:off x="6073092" y="3168797"/>
            <a:ext cx="2666263" cy="1628831"/>
          </a:xfrm>
          <a:prstGeom prst="rect">
            <a:avLst/>
          </a:prstGeom>
          <a:solidFill>
            <a:srgbClr val="00AE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Text Placeholder 1"/>
          <p:cNvSpPr>
            <a:spLocks noGrp="1"/>
          </p:cNvSpPr>
          <p:nvPr>
            <p:ph type="body" sz="quarter" idx="57" hasCustomPrompt="1"/>
          </p:nvPr>
        </p:nvSpPr>
        <p:spPr>
          <a:xfrm>
            <a:off x="6066695" y="4892582"/>
            <a:ext cx="2666263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4" name="Content Placeholder 24"/>
          <p:cNvSpPr>
            <a:spLocks noGrp="1"/>
          </p:cNvSpPr>
          <p:nvPr>
            <p:ph sz="quarter" idx="58" hasCustomPrompt="1"/>
          </p:nvPr>
        </p:nvSpPr>
        <p:spPr>
          <a:xfrm>
            <a:off x="6072536" y="2804073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5" name="Picture Placeholder 12"/>
          <p:cNvSpPr>
            <a:spLocks noGrp="1"/>
          </p:cNvSpPr>
          <p:nvPr>
            <p:ph type="pic" sz="quarter" idx="59"/>
          </p:nvPr>
        </p:nvSpPr>
        <p:spPr>
          <a:xfrm>
            <a:off x="6072536" y="1553747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6" name="Content Placeholder 24"/>
          <p:cNvSpPr>
            <a:spLocks noGrp="1"/>
          </p:cNvSpPr>
          <p:nvPr>
            <p:ph sz="quarter" idx="60" hasCustomPrompt="1"/>
          </p:nvPr>
        </p:nvSpPr>
        <p:spPr>
          <a:xfrm>
            <a:off x="6072536" y="4527661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7" name="Picture Placeholder 12"/>
          <p:cNvSpPr>
            <a:spLocks noGrp="1"/>
          </p:cNvSpPr>
          <p:nvPr>
            <p:ph type="pic" sz="quarter" idx="61"/>
          </p:nvPr>
        </p:nvSpPr>
        <p:spPr>
          <a:xfrm>
            <a:off x="6072536" y="3277335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8" name="Content Placeholder 24"/>
          <p:cNvSpPr>
            <a:spLocks noGrp="1"/>
          </p:cNvSpPr>
          <p:nvPr>
            <p:ph sz="quarter" idx="62" hasCustomPrompt="1"/>
          </p:nvPr>
        </p:nvSpPr>
        <p:spPr>
          <a:xfrm>
            <a:off x="6072536" y="6254394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9" name="Picture Placeholder 12"/>
          <p:cNvSpPr>
            <a:spLocks noGrp="1"/>
          </p:cNvSpPr>
          <p:nvPr>
            <p:ph type="pic" sz="quarter" idx="63"/>
          </p:nvPr>
        </p:nvSpPr>
        <p:spPr>
          <a:xfrm>
            <a:off x="6072536" y="5004068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304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598714" y="-35922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A7BA7"/>
              </a:solidFill>
              <a:latin typeface="Geometr415 Md BT"/>
              <a:cs typeface="Geometr415 Md BT"/>
            </a:endParaRPr>
          </a:p>
        </p:txBody>
      </p:sp>
      <p:sp>
        <p:nvSpPr>
          <p:cNvPr id="44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75203" y="1439098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2530650" y="1442045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4675599" y="144204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6823503" y="144204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381600" y="3162688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2530650" y="316563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4675599" y="316563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Text Placeholder 1"/>
          <p:cNvSpPr>
            <a:spLocks noGrp="1"/>
          </p:cNvSpPr>
          <p:nvPr>
            <p:ph type="body" sz="quarter" idx="44" hasCustomPrompt="1"/>
          </p:nvPr>
        </p:nvSpPr>
        <p:spPr>
          <a:xfrm>
            <a:off x="6823503" y="3165635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375203" y="4886473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3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2530650" y="4889420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4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4675599" y="4889420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5" name="Text Placeholder 1"/>
          <p:cNvSpPr>
            <a:spLocks noGrp="1"/>
          </p:cNvSpPr>
          <p:nvPr>
            <p:ph type="body" sz="quarter" idx="48" hasCustomPrompt="1"/>
          </p:nvPr>
        </p:nvSpPr>
        <p:spPr>
          <a:xfrm>
            <a:off x="6823503" y="4889420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81044" y="279796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81045" y="1547637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8" name="Content Placeholder 24"/>
          <p:cNvSpPr>
            <a:spLocks noGrp="1"/>
          </p:cNvSpPr>
          <p:nvPr>
            <p:ph sz="quarter" idx="14" hasCustomPrompt="1"/>
          </p:nvPr>
        </p:nvSpPr>
        <p:spPr>
          <a:xfrm>
            <a:off x="2530650" y="279796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30651" y="1547637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0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4675599" y="279796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61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675600" y="154763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2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825205" y="279796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0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6825206" y="154763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1" name="Content Placeholder 24"/>
          <p:cNvSpPr>
            <a:spLocks noGrp="1"/>
          </p:cNvSpPr>
          <p:nvPr>
            <p:ph sz="quarter" idx="20" hasCustomPrompt="1"/>
          </p:nvPr>
        </p:nvSpPr>
        <p:spPr>
          <a:xfrm>
            <a:off x="381044" y="452155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2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27122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3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2530650" y="452155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4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2530651" y="327122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5" name="Content Placeholder 24"/>
          <p:cNvSpPr>
            <a:spLocks noGrp="1"/>
          </p:cNvSpPr>
          <p:nvPr>
            <p:ph sz="quarter" idx="24" hasCustomPrompt="1"/>
          </p:nvPr>
        </p:nvSpPr>
        <p:spPr>
          <a:xfrm>
            <a:off x="4675599" y="452155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6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4675600" y="3271225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7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6825205" y="452155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8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825206" y="3271225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9" name="Content Placeholder 24"/>
          <p:cNvSpPr>
            <a:spLocks noGrp="1"/>
          </p:cNvSpPr>
          <p:nvPr>
            <p:ph sz="quarter" idx="29" hasCustomPrompt="1"/>
          </p:nvPr>
        </p:nvSpPr>
        <p:spPr>
          <a:xfrm>
            <a:off x="381044" y="6248285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0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381045" y="4997959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1" name="Content Placeholder 24"/>
          <p:cNvSpPr>
            <a:spLocks noGrp="1"/>
          </p:cNvSpPr>
          <p:nvPr>
            <p:ph sz="quarter" idx="31" hasCustomPrompt="1"/>
          </p:nvPr>
        </p:nvSpPr>
        <p:spPr>
          <a:xfrm>
            <a:off x="2530650" y="6248285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2" name="Picture Placeholder 12"/>
          <p:cNvSpPr>
            <a:spLocks noGrp="1"/>
          </p:cNvSpPr>
          <p:nvPr>
            <p:ph type="pic" sz="quarter" idx="32"/>
          </p:nvPr>
        </p:nvSpPr>
        <p:spPr>
          <a:xfrm>
            <a:off x="2530651" y="4997959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3" name="Content Placeholder 24"/>
          <p:cNvSpPr>
            <a:spLocks noGrp="1"/>
          </p:cNvSpPr>
          <p:nvPr>
            <p:ph sz="quarter" idx="33" hasCustomPrompt="1"/>
          </p:nvPr>
        </p:nvSpPr>
        <p:spPr>
          <a:xfrm>
            <a:off x="4675599" y="6248284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4" name="Picture Placeholder 12"/>
          <p:cNvSpPr>
            <a:spLocks noGrp="1"/>
          </p:cNvSpPr>
          <p:nvPr>
            <p:ph type="pic" sz="quarter" idx="34"/>
          </p:nvPr>
        </p:nvSpPr>
        <p:spPr>
          <a:xfrm>
            <a:off x="4675600" y="4997958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5" name="Content Placeholder 24"/>
          <p:cNvSpPr>
            <a:spLocks noGrp="1"/>
          </p:cNvSpPr>
          <p:nvPr>
            <p:ph sz="quarter" idx="35" hasCustomPrompt="1"/>
          </p:nvPr>
        </p:nvSpPr>
        <p:spPr>
          <a:xfrm>
            <a:off x="6825205" y="6248284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6" name="Picture Placeholder 12"/>
          <p:cNvSpPr>
            <a:spLocks noGrp="1"/>
          </p:cNvSpPr>
          <p:nvPr>
            <p:ph type="pic" sz="quarter" idx="36"/>
          </p:nvPr>
        </p:nvSpPr>
        <p:spPr>
          <a:xfrm>
            <a:off x="6825206" y="4997958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8834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75203" y="1439098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2530650" y="1442045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4675599" y="144204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6823503" y="144204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375203" y="3162688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2530650" y="316563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4675599" y="316563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 Placeholder 1"/>
          <p:cNvSpPr>
            <a:spLocks noGrp="1"/>
          </p:cNvSpPr>
          <p:nvPr>
            <p:ph type="body" sz="quarter" idx="44" hasCustomPrompt="1"/>
          </p:nvPr>
        </p:nvSpPr>
        <p:spPr>
          <a:xfrm>
            <a:off x="6823503" y="3165635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375203" y="4879817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2530650" y="488276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4675599" y="4882765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 Placeholder 1"/>
          <p:cNvSpPr>
            <a:spLocks noGrp="1"/>
          </p:cNvSpPr>
          <p:nvPr>
            <p:ph type="body" sz="quarter" idx="48" hasCustomPrompt="1"/>
          </p:nvPr>
        </p:nvSpPr>
        <p:spPr>
          <a:xfrm>
            <a:off x="6823503" y="4882765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81045" y="1546092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37130" y="1546092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675600" y="1546091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6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6825206" y="1546091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277497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8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2536197" y="3277497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9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4675600" y="3277495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0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825206" y="3277495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1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381045" y="4989758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2" name="Picture Placeholder 12"/>
          <p:cNvSpPr>
            <a:spLocks noGrp="1"/>
          </p:cNvSpPr>
          <p:nvPr>
            <p:ph type="pic" sz="quarter" idx="31"/>
          </p:nvPr>
        </p:nvSpPr>
        <p:spPr>
          <a:xfrm>
            <a:off x="2530651" y="4989758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3" name="Picture Placeholder 12"/>
          <p:cNvSpPr>
            <a:spLocks noGrp="1"/>
          </p:cNvSpPr>
          <p:nvPr>
            <p:ph type="pic" sz="quarter" idx="33"/>
          </p:nvPr>
        </p:nvSpPr>
        <p:spPr>
          <a:xfrm>
            <a:off x="4675600" y="4989756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4" name="Picture Placeholder 12"/>
          <p:cNvSpPr>
            <a:spLocks noGrp="1"/>
          </p:cNvSpPr>
          <p:nvPr>
            <p:ph type="pic" sz="quarter" idx="35"/>
          </p:nvPr>
        </p:nvSpPr>
        <p:spPr>
          <a:xfrm>
            <a:off x="6825206" y="4989756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4283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55" name="Text Placeholder 1"/>
          <p:cNvSpPr>
            <a:spLocks noGrp="1"/>
          </p:cNvSpPr>
          <p:nvPr>
            <p:ph type="body" sz="quarter" idx="60" hasCustomPrompt="1"/>
          </p:nvPr>
        </p:nvSpPr>
        <p:spPr>
          <a:xfrm>
            <a:off x="354987" y="1501942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6" name="Text Placeholder 1"/>
          <p:cNvSpPr>
            <a:spLocks noGrp="1"/>
          </p:cNvSpPr>
          <p:nvPr>
            <p:ph type="body" sz="quarter" idx="61" hasCustomPrompt="1"/>
          </p:nvPr>
        </p:nvSpPr>
        <p:spPr>
          <a:xfrm>
            <a:off x="1793625" y="1501942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7" name="Text Placeholder 1"/>
          <p:cNvSpPr>
            <a:spLocks noGrp="1"/>
          </p:cNvSpPr>
          <p:nvPr>
            <p:ph type="body" sz="quarter" idx="62" hasCustomPrompt="1"/>
          </p:nvPr>
        </p:nvSpPr>
        <p:spPr>
          <a:xfrm>
            <a:off x="3232262" y="1501942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8" name="Text Placeholder 1"/>
          <p:cNvSpPr>
            <a:spLocks noGrp="1"/>
          </p:cNvSpPr>
          <p:nvPr>
            <p:ph type="body" sz="quarter" idx="63" hasCustomPrompt="1"/>
          </p:nvPr>
        </p:nvSpPr>
        <p:spPr>
          <a:xfrm>
            <a:off x="4670908" y="1501942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9" name="Text Placeholder 1"/>
          <p:cNvSpPr>
            <a:spLocks noGrp="1"/>
          </p:cNvSpPr>
          <p:nvPr>
            <p:ph type="body" sz="quarter" idx="64" hasCustomPrompt="1"/>
          </p:nvPr>
        </p:nvSpPr>
        <p:spPr>
          <a:xfrm>
            <a:off x="6107320" y="1498995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0" name="Text Placeholder 1"/>
          <p:cNvSpPr>
            <a:spLocks noGrp="1"/>
          </p:cNvSpPr>
          <p:nvPr>
            <p:ph type="body" sz="quarter" idx="65" hasCustomPrompt="1"/>
          </p:nvPr>
        </p:nvSpPr>
        <p:spPr>
          <a:xfrm>
            <a:off x="7545966" y="1498995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1" name="Text Placeholder 1"/>
          <p:cNvSpPr>
            <a:spLocks noGrp="1"/>
          </p:cNvSpPr>
          <p:nvPr>
            <p:ph type="body" sz="quarter" idx="66" hasCustomPrompt="1"/>
          </p:nvPr>
        </p:nvSpPr>
        <p:spPr>
          <a:xfrm>
            <a:off x="354979" y="2732051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2" name="Text Placeholder 1"/>
          <p:cNvSpPr>
            <a:spLocks noGrp="1"/>
          </p:cNvSpPr>
          <p:nvPr>
            <p:ph type="body" sz="quarter" idx="67" hasCustomPrompt="1"/>
          </p:nvPr>
        </p:nvSpPr>
        <p:spPr>
          <a:xfrm>
            <a:off x="1793617" y="2732051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0" name="Text Placeholder 1"/>
          <p:cNvSpPr>
            <a:spLocks noGrp="1"/>
          </p:cNvSpPr>
          <p:nvPr>
            <p:ph type="body" sz="quarter" idx="68" hasCustomPrompt="1"/>
          </p:nvPr>
        </p:nvSpPr>
        <p:spPr>
          <a:xfrm>
            <a:off x="3232254" y="2732051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1" name="Text Placeholder 1"/>
          <p:cNvSpPr>
            <a:spLocks noGrp="1"/>
          </p:cNvSpPr>
          <p:nvPr>
            <p:ph type="body" sz="quarter" idx="69" hasCustomPrompt="1"/>
          </p:nvPr>
        </p:nvSpPr>
        <p:spPr>
          <a:xfrm>
            <a:off x="4670900" y="2732051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" name="Text Placeholder 1"/>
          <p:cNvSpPr>
            <a:spLocks noGrp="1"/>
          </p:cNvSpPr>
          <p:nvPr>
            <p:ph type="body" sz="quarter" idx="70" hasCustomPrompt="1"/>
          </p:nvPr>
        </p:nvSpPr>
        <p:spPr>
          <a:xfrm>
            <a:off x="6107312" y="2729104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3" name="Text Placeholder 1"/>
          <p:cNvSpPr>
            <a:spLocks noGrp="1"/>
          </p:cNvSpPr>
          <p:nvPr>
            <p:ph type="body" sz="quarter" idx="71" hasCustomPrompt="1"/>
          </p:nvPr>
        </p:nvSpPr>
        <p:spPr>
          <a:xfrm>
            <a:off x="7545958" y="2729104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4" name="Text Placeholder 1"/>
          <p:cNvSpPr>
            <a:spLocks noGrp="1"/>
          </p:cNvSpPr>
          <p:nvPr>
            <p:ph type="body" sz="quarter" idx="72" hasCustomPrompt="1"/>
          </p:nvPr>
        </p:nvSpPr>
        <p:spPr>
          <a:xfrm>
            <a:off x="355002" y="3961843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5" name="Text Placeholder 1"/>
          <p:cNvSpPr>
            <a:spLocks noGrp="1"/>
          </p:cNvSpPr>
          <p:nvPr>
            <p:ph type="body" sz="quarter" idx="73" hasCustomPrompt="1"/>
          </p:nvPr>
        </p:nvSpPr>
        <p:spPr>
          <a:xfrm>
            <a:off x="1793640" y="3961843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6" name="Text Placeholder 1"/>
          <p:cNvSpPr>
            <a:spLocks noGrp="1"/>
          </p:cNvSpPr>
          <p:nvPr>
            <p:ph type="body" sz="quarter" idx="74" hasCustomPrompt="1"/>
          </p:nvPr>
        </p:nvSpPr>
        <p:spPr>
          <a:xfrm>
            <a:off x="3232277" y="3961843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7" name="Text Placeholder 1"/>
          <p:cNvSpPr>
            <a:spLocks noGrp="1"/>
          </p:cNvSpPr>
          <p:nvPr>
            <p:ph type="body" sz="quarter" idx="75" hasCustomPrompt="1"/>
          </p:nvPr>
        </p:nvSpPr>
        <p:spPr>
          <a:xfrm>
            <a:off x="4670923" y="3961843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8" name="Text Placeholder 1"/>
          <p:cNvSpPr>
            <a:spLocks noGrp="1"/>
          </p:cNvSpPr>
          <p:nvPr>
            <p:ph type="body" sz="quarter" idx="76" hasCustomPrompt="1"/>
          </p:nvPr>
        </p:nvSpPr>
        <p:spPr>
          <a:xfrm>
            <a:off x="6107335" y="3958895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9" name="Text Placeholder 1"/>
          <p:cNvSpPr>
            <a:spLocks noGrp="1"/>
          </p:cNvSpPr>
          <p:nvPr>
            <p:ph type="body" sz="quarter" idx="77" hasCustomPrompt="1"/>
          </p:nvPr>
        </p:nvSpPr>
        <p:spPr>
          <a:xfrm>
            <a:off x="7545981" y="3958895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0" name="Text Placeholder 1"/>
          <p:cNvSpPr>
            <a:spLocks noGrp="1"/>
          </p:cNvSpPr>
          <p:nvPr>
            <p:ph type="body" sz="quarter" idx="78" hasCustomPrompt="1"/>
          </p:nvPr>
        </p:nvSpPr>
        <p:spPr>
          <a:xfrm>
            <a:off x="354994" y="5191952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1" name="Text Placeholder 1"/>
          <p:cNvSpPr>
            <a:spLocks noGrp="1"/>
          </p:cNvSpPr>
          <p:nvPr>
            <p:ph type="body" sz="quarter" idx="79" hasCustomPrompt="1"/>
          </p:nvPr>
        </p:nvSpPr>
        <p:spPr>
          <a:xfrm>
            <a:off x="1793632" y="5191952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" name="Text Placeholder 1"/>
          <p:cNvSpPr>
            <a:spLocks noGrp="1"/>
          </p:cNvSpPr>
          <p:nvPr>
            <p:ph type="body" sz="quarter" idx="80" hasCustomPrompt="1"/>
          </p:nvPr>
        </p:nvSpPr>
        <p:spPr>
          <a:xfrm>
            <a:off x="3232269" y="5191952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3" name="Text Placeholder 1"/>
          <p:cNvSpPr>
            <a:spLocks noGrp="1"/>
          </p:cNvSpPr>
          <p:nvPr>
            <p:ph type="body" sz="quarter" idx="81" hasCustomPrompt="1"/>
          </p:nvPr>
        </p:nvSpPr>
        <p:spPr>
          <a:xfrm>
            <a:off x="4670915" y="5191952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4" name="Text Placeholder 1"/>
          <p:cNvSpPr>
            <a:spLocks noGrp="1"/>
          </p:cNvSpPr>
          <p:nvPr>
            <p:ph type="body" sz="quarter" idx="82" hasCustomPrompt="1"/>
          </p:nvPr>
        </p:nvSpPr>
        <p:spPr>
          <a:xfrm>
            <a:off x="6107327" y="5189005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6" name="Text Placeholder 1"/>
          <p:cNvSpPr>
            <a:spLocks noGrp="1"/>
          </p:cNvSpPr>
          <p:nvPr>
            <p:ph type="body" sz="quarter" idx="83" hasCustomPrompt="1"/>
          </p:nvPr>
        </p:nvSpPr>
        <p:spPr>
          <a:xfrm>
            <a:off x="7545973" y="5189005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54993" y="1620551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793631" y="1620549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32269" y="1620551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0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4670906" y="1620549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1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107323" y="1620551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2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7545961" y="1620549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3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354992" y="2850665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4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1793630" y="2850664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5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3232268" y="2850665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6" name="Picture Placeholder 12"/>
          <p:cNvSpPr>
            <a:spLocks noGrp="1"/>
          </p:cNvSpPr>
          <p:nvPr>
            <p:ph type="pic" sz="quarter" idx="31"/>
          </p:nvPr>
        </p:nvSpPr>
        <p:spPr>
          <a:xfrm>
            <a:off x="4670906" y="2850664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7" name="Picture Placeholder 12"/>
          <p:cNvSpPr>
            <a:spLocks noGrp="1"/>
          </p:cNvSpPr>
          <p:nvPr>
            <p:ph type="pic" sz="quarter" idx="33"/>
          </p:nvPr>
        </p:nvSpPr>
        <p:spPr>
          <a:xfrm>
            <a:off x="6107322" y="2850665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8" name="Picture Placeholder 12"/>
          <p:cNvSpPr>
            <a:spLocks noGrp="1"/>
          </p:cNvSpPr>
          <p:nvPr>
            <p:ph type="pic" sz="quarter" idx="35"/>
          </p:nvPr>
        </p:nvSpPr>
        <p:spPr>
          <a:xfrm>
            <a:off x="7545960" y="2850664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9" name="Picture Placeholder 12"/>
          <p:cNvSpPr>
            <a:spLocks noGrp="1"/>
          </p:cNvSpPr>
          <p:nvPr>
            <p:ph type="pic" sz="quarter" idx="37"/>
          </p:nvPr>
        </p:nvSpPr>
        <p:spPr>
          <a:xfrm>
            <a:off x="354995" y="4074979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0" name="Picture Placeholder 12"/>
          <p:cNvSpPr>
            <a:spLocks noGrp="1"/>
          </p:cNvSpPr>
          <p:nvPr>
            <p:ph type="pic" sz="quarter" idx="39"/>
          </p:nvPr>
        </p:nvSpPr>
        <p:spPr>
          <a:xfrm>
            <a:off x="1793632" y="4074978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1" name="Picture Placeholder 12"/>
          <p:cNvSpPr>
            <a:spLocks noGrp="1"/>
          </p:cNvSpPr>
          <p:nvPr>
            <p:ph type="pic" sz="quarter" idx="41"/>
          </p:nvPr>
        </p:nvSpPr>
        <p:spPr>
          <a:xfrm>
            <a:off x="3232271" y="4074979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2" name="Picture Placeholder 12"/>
          <p:cNvSpPr>
            <a:spLocks noGrp="1"/>
          </p:cNvSpPr>
          <p:nvPr>
            <p:ph type="pic" sz="quarter" idx="43"/>
          </p:nvPr>
        </p:nvSpPr>
        <p:spPr>
          <a:xfrm>
            <a:off x="4670909" y="4074978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3" name="Picture Placeholder 12"/>
          <p:cNvSpPr>
            <a:spLocks noGrp="1"/>
          </p:cNvSpPr>
          <p:nvPr>
            <p:ph type="pic" sz="quarter" idx="45"/>
          </p:nvPr>
        </p:nvSpPr>
        <p:spPr>
          <a:xfrm>
            <a:off x="6107325" y="4074979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4" name="Picture Placeholder 12"/>
          <p:cNvSpPr>
            <a:spLocks noGrp="1"/>
          </p:cNvSpPr>
          <p:nvPr>
            <p:ph type="pic" sz="quarter" idx="47"/>
          </p:nvPr>
        </p:nvSpPr>
        <p:spPr>
          <a:xfrm>
            <a:off x="7545963" y="4074978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5" name="Picture Placeholder 12"/>
          <p:cNvSpPr>
            <a:spLocks noGrp="1"/>
          </p:cNvSpPr>
          <p:nvPr>
            <p:ph type="pic" sz="quarter" idx="49"/>
          </p:nvPr>
        </p:nvSpPr>
        <p:spPr>
          <a:xfrm>
            <a:off x="354994" y="5310563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6" name="Picture Placeholder 12"/>
          <p:cNvSpPr>
            <a:spLocks noGrp="1"/>
          </p:cNvSpPr>
          <p:nvPr>
            <p:ph type="pic" sz="quarter" idx="51"/>
          </p:nvPr>
        </p:nvSpPr>
        <p:spPr>
          <a:xfrm>
            <a:off x="1793632" y="5310562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7" name="Picture Placeholder 12"/>
          <p:cNvSpPr>
            <a:spLocks noGrp="1"/>
          </p:cNvSpPr>
          <p:nvPr>
            <p:ph type="pic" sz="quarter" idx="53"/>
          </p:nvPr>
        </p:nvSpPr>
        <p:spPr>
          <a:xfrm>
            <a:off x="3232270" y="5310563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8" name="Picture Placeholder 12"/>
          <p:cNvSpPr>
            <a:spLocks noGrp="1"/>
          </p:cNvSpPr>
          <p:nvPr>
            <p:ph type="pic" sz="quarter" idx="55"/>
          </p:nvPr>
        </p:nvSpPr>
        <p:spPr>
          <a:xfrm>
            <a:off x="4670908" y="5310562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9" name="Picture Placeholder 12"/>
          <p:cNvSpPr>
            <a:spLocks noGrp="1"/>
          </p:cNvSpPr>
          <p:nvPr>
            <p:ph type="pic" sz="quarter" idx="57"/>
          </p:nvPr>
        </p:nvSpPr>
        <p:spPr>
          <a:xfrm>
            <a:off x="6107324" y="5310563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0" name="Picture Placeholder 12"/>
          <p:cNvSpPr>
            <a:spLocks noGrp="1"/>
          </p:cNvSpPr>
          <p:nvPr>
            <p:ph type="pic" sz="quarter" idx="59"/>
          </p:nvPr>
        </p:nvSpPr>
        <p:spPr>
          <a:xfrm>
            <a:off x="7545962" y="5310562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56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068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4657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3033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43" name="Text Placeholder 1"/>
          <p:cNvSpPr>
            <a:spLocks noGrp="1"/>
          </p:cNvSpPr>
          <p:nvPr>
            <p:ph type="body" sz="quarter" idx="50" hasCustomPrompt="1"/>
          </p:nvPr>
        </p:nvSpPr>
        <p:spPr>
          <a:xfrm flipH="1">
            <a:off x="11580880" y="0"/>
            <a:ext cx="45719" cy="6465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54994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2" name="Picture Placeholder 12"/>
          <p:cNvSpPr>
            <a:spLocks noGrp="1"/>
          </p:cNvSpPr>
          <p:nvPr>
            <p:ph type="pic" sz="quarter" idx="54"/>
          </p:nvPr>
        </p:nvSpPr>
        <p:spPr>
          <a:xfrm>
            <a:off x="1402861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6" name="Picture Placeholder 12"/>
          <p:cNvSpPr>
            <a:spLocks noGrp="1"/>
          </p:cNvSpPr>
          <p:nvPr>
            <p:ph type="pic" sz="quarter" idx="58"/>
          </p:nvPr>
        </p:nvSpPr>
        <p:spPr>
          <a:xfrm>
            <a:off x="2441699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0" name="Picture Placeholder 12"/>
          <p:cNvSpPr>
            <a:spLocks noGrp="1"/>
          </p:cNvSpPr>
          <p:nvPr>
            <p:ph type="pic" sz="quarter" idx="62"/>
          </p:nvPr>
        </p:nvSpPr>
        <p:spPr>
          <a:xfrm>
            <a:off x="3483053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4" name="Picture Placeholder 12"/>
          <p:cNvSpPr>
            <a:spLocks noGrp="1"/>
          </p:cNvSpPr>
          <p:nvPr>
            <p:ph type="pic" sz="quarter" idx="63"/>
          </p:nvPr>
        </p:nvSpPr>
        <p:spPr>
          <a:xfrm>
            <a:off x="4539977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5" name="Picture Placeholder 12"/>
          <p:cNvSpPr>
            <a:spLocks noGrp="1"/>
          </p:cNvSpPr>
          <p:nvPr>
            <p:ph type="pic" sz="quarter" idx="64"/>
          </p:nvPr>
        </p:nvSpPr>
        <p:spPr>
          <a:xfrm>
            <a:off x="5587844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6" name="Picture Placeholder 12"/>
          <p:cNvSpPr>
            <a:spLocks noGrp="1"/>
          </p:cNvSpPr>
          <p:nvPr>
            <p:ph type="pic" sz="quarter" idx="65"/>
          </p:nvPr>
        </p:nvSpPr>
        <p:spPr>
          <a:xfrm>
            <a:off x="6626682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7" name="Picture Placeholder 12"/>
          <p:cNvSpPr>
            <a:spLocks noGrp="1"/>
          </p:cNvSpPr>
          <p:nvPr>
            <p:ph type="pic" sz="quarter" idx="66"/>
          </p:nvPr>
        </p:nvSpPr>
        <p:spPr>
          <a:xfrm>
            <a:off x="7668036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8" name="Content Placeholder 24"/>
          <p:cNvSpPr>
            <a:spLocks noGrp="1"/>
          </p:cNvSpPr>
          <p:nvPr>
            <p:ph sz="quarter" idx="67" hasCustomPrompt="1"/>
          </p:nvPr>
        </p:nvSpPr>
        <p:spPr>
          <a:xfrm>
            <a:off x="354994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9" name="Content Placeholder 24"/>
          <p:cNvSpPr>
            <a:spLocks noGrp="1"/>
          </p:cNvSpPr>
          <p:nvPr>
            <p:ph sz="quarter" idx="68" hasCustomPrompt="1"/>
          </p:nvPr>
        </p:nvSpPr>
        <p:spPr>
          <a:xfrm>
            <a:off x="1402861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3" name="Content Placeholder 24"/>
          <p:cNvSpPr>
            <a:spLocks noGrp="1"/>
          </p:cNvSpPr>
          <p:nvPr>
            <p:ph sz="quarter" idx="69" hasCustomPrompt="1"/>
          </p:nvPr>
        </p:nvSpPr>
        <p:spPr>
          <a:xfrm>
            <a:off x="2435186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4" name="Content Placeholder 24"/>
          <p:cNvSpPr>
            <a:spLocks noGrp="1"/>
          </p:cNvSpPr>
          <p:nvPr>
            <p:ph sz="quarter" idx="70" hasCustomPrompt="1"/>
          </p:nvPr>
        </p:nvSpPr>
        <p:spPr>
          <a:xfrm>
            <a:off x="3483053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5" name="Content Placeholder 24"/>
          <p:cNvSpPr>
            <a:spLocks noGrp="1"/>
          </p:cNvSpPr>
          <p:nvPr>
            <p:ph sz="quarter" idx="71" hasCustomPrompt="1"/>
          </p:nvPr>
        </p:nvSpPr>
        <p:spPr>
          <a:xfrm>
            <a:off x="4539977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6" name="Content Placeholder 24"/>
          <p:cNvSpPr>
            <a:spLocks noGrp="1"/>
          </p:cNvSpPr>
          <p:nvPr>
            <p:ph sz="quarter" idx="72" hasCustomPrompt="1"/>
          </p:nvPr>
        </p:nvSpPr>
        <p:spPr>
          <a:xfrm>
            <a:off x="5587844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7" name="Content Placeholder 24"/>
          <p:cNvSpPr>
            <a:spLocks noGrp="1"/>
          </p:cNvSpPr>
          <p:nvPr>
            <p:ph sz="quarter" idx="73" hasCustomPrompt="1"/>
          </p:nvPr>
        </p:nvSpPr>
        <p:spPr>
          <a:xfrm>
            <a:off x="6620169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8" name="Content Placeholder 24"/>
          <p:cNvSpPr>
            <a:spLocks noGrp="1"/>
          </p:cNvSpPr>
          <p:nvPr>
            <p:ph sz="quarter" idx="74" hasCustomPrompt="1"/>
          </p:nvPr>
        </p:nvSpPr>
        <p:spPr>
          <a:xfrm>
            <a:off x="7668036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9" name="Picture Placeholder 12"/>
          <p:cNvSpPr>
            <a:spLocks noGrp="1"/>
          </p:cNvSpPr>
          <p:nvPr>
            <p:ph type="pic" sz="quarter" idx="75"/>
          </p:nvPr>
        </p:nvSpPr>
        <p:spPr>
          <a:xfrm>
            <a:off x="354994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0" name="Picture Placeholder 12"/>
          <p:cNvSpPr>
            <a:spLocks noGrp="1"/>
          </p:cNvSpPr>
          <p:nvPr>
            <p:ph type="pic" sz="quarter" idx="76"/>
          </p:nvPr>
        </p:nvSpPr>
        <p:spPr>
          <a:xfrm>
            <a:off x="1402861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1" name="Picture Placeholder 12"/>
          <p:cNvSpPr>
            <a:spLocks noGrp="1"/>
          </p:cNvSpPr>
          <p:nvPr>
            <p:ph type="pic" sz="quarter" idx="77"/>
          </p:nvPr>
        </p:nvSpPr>
        <p:spPr>
          <a:xfrm>
            <a:off x="2441699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2" name="Picture Placeholder 12"/>
          <p:cNvSpPr>
            <a:spLocks noGrp="1"/>
          </p:cNvSpPr>
          <p:nvPr>
            <p:ph type="pic" sz="quarter" idx="78"/>
          </p:nvPr>
        </p:nvSpPr>
        <p:spPr>
          <a:xfrm>
            <a:off x="3483053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5" name="Picture Placeholder 12"/>
          <p:cNvSpPr>
            <a:spLocks noGrp="1"/>
          </p:cNvSpPr>
          <p:nvPr>
            <p:ph type="pic" sz="quarter" idx="79"/>
          </p:nvPr>
        </p:nvSpPr>
        <p:spPr>
          <a:xfrm>
            <a:off x="4539977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1" name="Picture Placeholder 12"/>
          <p:cNvSpPr>
            <a:spLocks noGrp="1"/>
          </p:cNvSpPr>
          <p:nvPr>
            <p:ph type="pic" sz="quarter" idx="80"/>
          </p:nvPr>
        </p:nvSpPr>
        <p:spPr>
          <a:xfrm>
            <a:off x="5587844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2" name="Picture Placeholder 12"/>
          <p:cNvSpPr>
            <a:spLocks noGrp="1"/>
          </p:cNvSpPr>
          <p:nvPr>
            <p:ph type="pic" sz="quarter" idx="81"/>
          </p:nvPr>
        </p:nvSpPr>
        <p:spPr>
          <a:xfrm>
            <a:off x="6626682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4" name="Picture Placeholder 12"/>
          <p:cNvSpPr>
            <a:spLocks noGrp="1"/>
          </p:cNvSpPr>
          <p:nvPr>
            <p:ph type="pic" sz="quarter" idx="82"/>
          </p:nvPr>
        </p:nvSpPr>
        <p:spPr>
          <a:xfrm>
            <a:off x="7668036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5" name="Content Placeholder 24"/>
          <p:cNvSpPr>
            <a:spLocks noGrp="1"/>
          </p:cNvSpPr>
          <p:nvPr>
            <p:ph sz="quarter" idx="83" hasCustomPrompt="1"/>
          </p:nvPr>
        </p:nvSpPr>
        <p:spPr>
          <a:xfrm>
            <a:off x="354994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6" name="Content Placeholder 24"/>
          <p:cNvSpPr>
            <a:spLocks noGrp="1"/>
          </p:cNvSpPr>
          <p:nvPr>
            <p:ph sz="quarter" idx="84" hasCustomPrompt="1"/>
          </p:nvPr>
        </p:nvSpPr>
        <p:spPr>
          <a:xfrm>
            <a:off x="1402861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7" name="Content Placeholder 24"/>
          <p:cNvSpPr>
            <a:spLocks noGrp="1"/>
          </p:cNvSpPr>
          <p:nvPr>
            <p:ph sz="quarter" idx="85" hasCustomPrompt="1"/>
          </p:nvPr>
        </p:nvSpPr>
        <p:spPr>
          <a:xfrm>
            <a:off x="2435186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8" name="Content Placeholder 24"/>
          <p:cNvSpPr>
            <a:spLocks noGrp="1"/>
          </p:cNvSpPr>
          <p:nvPr>
            <p:ph sz="quarter" idx="86" hasCustomPrompt="1"/>
          </p:nvPr>
        </p:nvSpPr>
        <p:spPr>
          <a:xfrm>
            <a:off x="3483053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9" name="Content Placeholder 24"/>
          <p:cNvSpPr>
            <a:spLocks noGrp="1"/>
          </p:cNvSpPr>
          <p:nvPr>
            <p:ph sz="quarter" idx="87" hasCustomPrompt="1"/>
          </p:nvPr>
        </p:nvSpPr>
        <p:spPr>
          <a:xfrm>
            <a:off x="4539977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50" name="Content Placeholder 24"/>
          <p:cNvSpPr>
            <a:spLocks noGrp="1"/>
          </p:cNvSpPr>
          <p:nvPr>
            <p:ph sz="quarter" idx="88" hasCustomPrompt="1"/>
          </p:nvPr>
        </p:nvSpPr>
        <p:spPr>
          <a:xfrm>
            <a:off x="5587844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51" name="Content Placeholder 24"/>
          <p:cNvSpPr>
            <a:spLocks noGrp="1"/>
          </p:cNvSpPr>
          <p:nvPr>
            <p:ph sz="quarter" idx="89" hasCustomPrompt="1"/>
          </p:nvPr>
        </p:nvSpPr>
        <p:spPr>
          <a:xfrm>
            <a:off x="6620169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52" name="Content Placeholder 24"/>
          <p:cNvSpPr>
            <a:spLocks noGrp="1"/>
          </p:cNvSpPr>
          <p:nvPr>
            <p:ph sz="quarter" idx="90" hasCustomPrompt="1"/>
          </p:nvPr>
        </p:nvSpPr>
        <p:spPr>
          <a:xfrm>
            <a:off x="7668036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69" name="Picture Placeholder 12"/>
          <p:cNvSpPr>
            <a:spLocks noGrp="1"/>
          </p:cNvSpPr>
          <p:nvPr>
            <p:ph type="pic" sz="quarter" idx="91"/>
          </p:nvPr>
        </p:nvSpPr>
        <p:spPr>
          <a:xfrm>
            <a:off x="354994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0" name="Picture Placeholder 12"/>
          <p:cNvSpPr>
            <a:spLocks noGrp="1"/>
          </p:cNvSpPr>
          <p:nvPr>
            <p:ph type="pic" sz="quarter" idx="92"/>
          </p:nvPr>
        </p:nvSpPr>
        <p:spPr>
          <a:xfrm>
            <a:off x="1402861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1" name="Picture Placeholder 12"/>
          <p:cNvSpPr>
            <a:spLocks noGrp="1"/>
          </p:cNvSpPr>
          <p:nvPr>
            <p:ph type="pic" sz="quarter" idx="93"/>
          </p:nvPr>
        </p:nvSpPr>
        <p:spPr>
          <a:xfrm>
            <a:off x="2441699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2" name="Picture Placeholder 12"/>
          <p:cNvSpPr>
            <a:spLocks noGrp="1"/>
          </p:cNvSpPr>
          <p:nvPr>
            <p:ph type="pic" sz="quarter" idx="94"/>
          </p:nvPr>
        </p:nvSpPr>
        <p:spPr>
          <a:xfrm>
            <a:off x="3483053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3" name="Picture Placeholder 12"/>
          <p:cNvSpPr>
            <a:spLocks noGrp="1"/>
          </p:cNvSpPr>
          <p:nvPr>
            <p:ph type="pic" sz="quarter" idx="95"/>
          </p:nvPr>
        </p:nvSpPr>
        <p:spPr>
          <a:xfrm>
            <a:off x="4539977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4" name="Picture Placeholder 12"/>
          <p:cNvSpPr>
            <a:spLocks noGrp="1"/>
          </p:cNvSpPr>
          <p:nvPr>
            <p:ph type="pic" sz="quarter" idx="96"/>
          </p:nvPr>
        </p:nvSpPr>
        <p:spPr>
          <a:xfrm>
            <a:off x="5587844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5" name="Picture Placeholder 12"/>
          <p:cNvSpPr>
            <a:spLocks noGrp="1"/>
          </p:cNvSpPr>
          <p:nvPr>
            <p:ph type="pic" sz="quarter" idx="97"/>
          </p:nvPr>
        </p:nvSpPr>
        <p:spPr>
          <a:xfrm>
            <a:off x="6626682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6" name="Picture Placeholder 12"/>
          <p:cNvSpPr>
            <a:spLocks noGrp="1"/>
          </p:cNvSpPr>
          <p:nvPr>
            <p:ph type="pic" sz="quarter" idx="98"/>
          </p:nvPr>
        </p:nvSpPr>
        <p:spPr>
          <a:xfrm>
            <a:off x="7668036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7" name="Content Placeholder 24"/>
          <p:cNvSpPr>
            <a:spLocks noGrp="1"/>
          </p:cNvSpPr>
          <p:nvPr>
            <p:ph sz="quarter" idx="99" hasCustomPrompt="1"/>
          </p:nvPr>
        </p:nvSpPr>
        <p:spPr>
          <a:xfrm>
            <a:off x="354994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78" name="Content Placeholder 24"/>
          <p:cNvSpPr>
            <a:spLocks noGrp="1"/>
          </p:cNvSpPr>
          <p:nvPr>
            <p:ph sz="quarter" idx="100" hasCustomPrompt="1"/>
          </p:nvPr>
        </p:nvSpPr>
        <p:spPr>
          <a:xfrm>
            <a:off x="1402861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79" name="Content Placeholder 24"/>
          <p:cNvSpPr>
            <a:spLocks noGrp="1"/>
          </p:cNvSpPr>
          <p:nvPr>
            <p:ph sz="quarter" idx="101" hasCustomPrompt="1"/>
          </p:nvPr>
        </p:nvSpPr>
        <p:spPr>
          <a:xfrm>
            <a:off x="2435186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0" name="Content Placeholder 24"/>
          <p:cNvSpPr>
            <a:spLocks noGrp="1"/>
          </p:cNvSpPr>
          <p:nvPr>
            <p:ph sz="quarter" idx="102" hasCustomPrompt="1"/>
          </p:nvPr>
        </p:nvSpPr>
        <p:spPr>
          <a:xfrm>
            <a:off x="3483053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1" name="Content Placeholder 24"/>
          <p:cNvSpPr>
            <a:spLocks noGrp="1"/>
          </p:cNvSpPr>
          <p:nvPr>
            <p:ph sz="quarter" idx="103" hasCustomPrompt="1"/>
          </p:nvPr>
        </p:nvSpPr>
        <p:spPr>
          <a:xfrm>
            <a:off x="4539977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2" name="Content Placeholder 24"/>
          <p:cNvSpPr>
            <a:spLocks noGrp="1"/>
          </p:cNvSpPr>
          <p:nvPr>
            <p:ph sz="quarter" idx="104" hasCustomPrompt="1"/>
          </p:nvPr>
        </p:nvSpPr>
        <p:spPr>
          <a:xfrm>
            <a:off x="5587844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3" name="Content Placeholder 24"/>
          <p:cNvSpPr>
            <a:spLocks noGrp="1"/>
          </p:cNvSpPr>
          <p:nvPr>
            <p:ph sz="quarter" idx="105" hasCustomPrompt="1"/>
          </p:nvPr>
        </p:nvSpPr>
        <p:spPr>
          <a:xfrm>
            <a:off x="6620169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4" name="Content Placeholder 24"/>
          <p:cNvSpPr>
            <a:spLocks noGrp="1"/>
          </p:cNvSpPr>
          <p:nvPr>
            <p:ph sz="quarter" idx="106" hasCustomPrompt="1"/>
          </p:nvPr>
        </p:nvSpPr>
        <p:spPr>
          <a:xfrm>
            <a:off x="7668036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5" name="Picture Placeholder 12"/>
          <p:cNvSpPr>
            <a:spLocks noGrp="1"/>
          </p:cNvSpPr>
          <p:nvPr>
            <p:ph type="pic" sz="quarter" idx="107"/>
          </p:nvPr>
        </p:nvSpPr>
        <p:spPr>
          <a:xfrm>
            <a:off x="354994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6" name="Picture Placeholder 12"/>
          <p:cNvSpPr>
            <a:spLocks noGrp="1"/>
          </p:cNvSpPr>
          <p:nvPr>
            <p:ph type="pic" sz="quarter" idx="108"/>
          </p:nvPr>
        </p:nvSpPr>
        <p:spPr>
          <a:xfrm>
            <a:off x="1402861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7" name="Picture Placeholder 12"/>
          <p:cNvSpPr>
            <a:spLocks noGrp="1"/>
          </p:cNvSpPr>
          <p:nvPr>
            <p:ph type="pic" sz="quarter" idx="109"/>
          </p:nvPr>
        </p:nvSpPr>
        <p:spPr>
          <a:xfrm>
            <a:off x="2441699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8" name="Picture Placeholder 12"/>
          <p:cNvSpPr>
            <a:spLocks noGrp="1"/>
          </p:cNvSpPr>
          <p:nvPr>
            <p:ph type="pic" sz="quarter" idx="110"/>
          </p:nvPr>
        </p:nvSpPr>
        <p:spPr>
          <a:xfrm>
            <a:off x="3483053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9" name="Picture Placeholder 12"/>
          <p:cNvSpPr>
            <a:spLocks noGrp="1"/>
          </p:cNvSpPr>
          <p:nvPr>
            <p:ph type="pic" sz="quarter" idx="111"/>
          </p:nvPr>
        </p:nvSpPr>
        <p:spPr>
          <a:xfrm>
            <a:off x="4539977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0" name="Picture Placeholder 12"/>
          <p:cNvSpPr>
            <a:spLocks noGrp="1"/>
          </p:cNvSpPr>
          <p:nvPr>
            <p:ph type="pic" sz="quarter" idx="112"/>
          </p:nvPr>
        </p:nvSpPr>
        <p:spPr>
          <a:xfrm>
            <a:off x="5587844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1" name="Picture Placeholder 12"/>
          <p:cNvSpPr>
            <a:spLocks noGrp="1"/>
          </p:cNvSpPr>
          <p:nvPr>
            <p:ph type="pic" sz="quarter" idx="113"/>
          </p:nvPr>
        </p:nvSpPr>
        <p:spPr>
          <a:xfrm>
            <a:off x="6626682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2" name="Picture Placeholder 12"/>
          <p:cNvSpPr>
            <a:spLocks noGrp="1"/>
          </p:cNvSpPr>
          <p:nvPr>
            <p:ph type="pic" sz="quarter" idx="114"/>
          </p:nvPr>
        </p:nvSpPr>
        <p:spPr>
          <a:xfrm>
            <a:off x="7668036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3" name="Content Placeholder 24"/>
          <p:cNvSpPr>
            <a:spLocks noGrp="1"/>
          </p:cNvSpPr>
          <p:nvPr>
            <p:ph sz="quarter" idx="115" hasCustomPrompt="1"/>
          </p:nvPr>
        </p:nvSpPr>
        <p:spPr>
          <a:xfrm>
            <a:off x="354994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4" name="Content Placeholder 24"/>
          <p:cNvSpPr>
            <a:spLocks noGrp="1"/>
          </p:cNvSpPr>
          <p:nvPr>
            <p:ph sz="quarter" idx="116" hasCustomPrompt="1"/>
          </p:nvPr>
        </p:nvSpPr>
        <p:spPr>
          <a:xfrm>
            <a:off x="1402861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5" name="Content Placeholder 24"/>
          <p:cNvSpPr>
            <a:spLocks noGrp="1"/>
          </p:cNvSpPr>
          <p:nvPr>
            <p:ph sz="quarter" idx="117" hasCustomPrompt="1"/>
          </p:nvPr>
        </p:nvSpPr>
        <p:spPr>
          <a:xfrm>
            <a:off x="2435186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6" name="Content Placeholder 24"/>
          <p:cNvSpPr>
            <a:spLocks noGrp="1"/>
          </p:cNvSpPr>
          <p:nvPr>
            <p:ph sz="quarter" idx="118" hasCustomPrompt="1"/>
          </p:nvPr>
        </p:nvSpPr>
        <p:spPr>
          <a:xfrm>
            <a:off x="3483053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7" name="Content Placeholder 24"/>
          <p:cNvSpPr>
            <a:spLocks noGrp="1"/>
          </p:cNvSpPr>
          <p:nvPr>
            <p:ph sz="quarter" idx="119" hasCustomPrompt="1"/>
          </p:nvPr>
        </p:nvSpPr>
        <p:spPr>
          <a:xfrm>
            <a:off x="4539977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8" name="Content Placeholder 24"/>
          <p:cNvSpPr>
            <a:spLocks noGrp="1"/>
          </p:cNvSpPr>
          <p:nvPr>
            <p:ph sz="quarter" idx="120" hasCustomPrompt="1"/>
          </p:nvPr>
        </p:nvSpPr>
        <p:spPr>
          <a:xfrm>
            <a:off x="5587844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9" name="Content Placeholder 24"/>
          <p:cNvSpPr>
            <a:spLocks noGrp="1"/>
          </p:cNvSpPr>
          <p:nvPr>
            <p:ph sz="quarter" idx="121" hasCustomPrompt="1"/>
          </p:nvPr>
        </p:nvSpPr>
        <p:spPr>
          <a:xfrm>
            <a:off x="6620169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200" name="Content Placeholder 24"/>
          <p:cNvSpPr>
            <a:spLocks noGrp="1"/>
          </p:cNvSpPr>
          <p:nvPr>
            <p:ph sz="quarter" idx="122" hasCustomPrompt="1"/>
          </p:nvPr>
        </p:nvSpPr>
        <p:spPr>
          <a:xfrm>
            <a:off x="7668036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1" name="Rectangle 70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1510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1364281"/>
            <a:ext cx="9144000" cy="54937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520613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719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58595B"/>
              </a:solidFill>
              <a:latin typeface="Geometr415 Blk BT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5" y="6012569"/>
            <a:ext cx="1212832" cy="55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2232660"/>
            <a:ext cx="8022963" cy="173736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Section</a:t>
            </a:r>
            <a:br>
              <a:rPr lang="en-GB" dirty="0" smtClean="0"/>
            </a:br>
            <a:r>
              <a:rPr lang="en-GB" dirty="0" smtClean="0"/>
              <a:t>title page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2207" y="1305414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Font typeface="Arial"/>
              <a:buNone/>
              <a:defRPr sz="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216812" y="1300969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Font typeface="Arial"/>
              <a:buNone/>
              <a:defRPr sz="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985324" y="1300969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Font typeface="Arial"/>
              <a:buNone/>
              <a:defRPr sz="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4040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44001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58595B"/>
              </a:solidFill>
              <a:latin typeface="Geometr415 Blk BT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5" y="6012569"/>
            <a:ext cx="1212832" cy="55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2232660"/>
            <a:ext cx="8022963" cy="173736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Section</a:t>
            </a:r>
            <a:br>
              <a:rPr lang="en-GB" dirty="0" smtClean="0"/>
            </a:br>
            <a:r>
              <a:rPr lang="en-GB" dirty="0" smtClean="0"/>
              <a:t>title page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43140" y="1309859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None/>
              <a:defRPr sz="30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207745" y="1305414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None/>
              <a:defRPr sz="30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976257" y="1305414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None/>
              <a:defRPr sz="30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4191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4239985"/>
            <a:ext cx="8378028" cy="1737360"/>
          </a:xfrm>
          <a:prstGeom prst="rect">
            <a:avLst/>
          </a:prstGeom>
          <a:gradFill flip="none" rotWithShape="1">
            <a:gsLst>
              <a:gs pos="100000">
                <a:srgbClr val="FFFFFE">
                  <a:alpha val="0"/>
                </a:srgb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</p:spPr>
        <p:txBody>
          <a:bodyPr vert="horz" lIns="540000" anchor="ctr" anchorCtr="0"/>
          <a:lstStyle>
            <a:lvl1pPr>
              <a:lnSpc>
                <a:spcPct val="80000"/>
              </a:lnSpc>
              <a:defRPr sz="4800" cap="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dirty="0" smtClean="0"/>
              <a:t>Section</a:t>
            </a:r>
            <a:br>
              <a:rPr lang="en-GB" dirty="0" smtClean="0"/>
            </a:br>
            <a:r>
              <a:rPr lang="en-GB" dirty="0" smtClean="0"/>
              <a:t>title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2626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0" y="494772"/>
            <a:ext cx="8597900" cy="114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08000" tIns="46800" anchor="ctr"/>
          <a:lstStyle>
            <a:lvl1pPr marL="450000">
              <a:lnSpc>
                <a:spcPts val="4600"/>
              </a:lnSpc>
              <a:defRPr b="0" i="0" cap="all" spc="-150" baseline="0">
                <a:solidFill>
                  <a:schemeClr val="bg1"/>
                </a:solidFill>
                <a:latin typeface="Geometr415 Blk BT Black"/>
                <a:cs typeface="Geometr415 Blk BT Black"/>
              </a:defRPr>
            </a:lvl1pPr>
          </a:lstStyle>
          <a:p>
            <a:pPr marL="338400" defTabSz="266700" fontAlgn="auto">
              <a:spcAft>
                <a:spcPts val="0"/>
              </a:spcAft>
              <a:defRPr/>
            </a:pP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17506" y="618000"/>
            <a:ext cx="8226425" cy="1143000"/>
          </a:xfrm>
          <a:prstGeom prst="rect">
            <a:avLst/>
          </a:prstGeom>
        </p:spPr>
        <p:txBody>
          <a:bodyPr tIns="230400" bIns="86400"/>
          <a:lstStyle>
            <a:lvl1pPr>
              <a:lnSpc>
                <a:spcPts val="34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2961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59269" y="474138"/>
            <a:ext cx="8597900" cy="568959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Geometr415 Blk BT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632178"/>
            <a:ext cx="7772400" cy="5350934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>
              <a:lnSpc>
                <a:spcPts val="5200"/>
              </a:lnSpc>
              <a:defRPr sz="6000" b="0" i="0" cap="all" spc="-150" baseline="0">
                <a:solidFill>
                  <a:schemeClr val="bg1"/>
                </a:solidFill>
                <a:latin typeface="Geometr415 Blk BT Black"/>
                <a:cs typeface="Geometr415 Blk BT Black"/>
              </a:defRPr>
            </a:lvl1pPr>
          </a:lstStyle>
          <a:p>
            <a:r>
              <a:rPr lang="en-US" dirty="0" smtClean="0"/>
              <a:t>Carat.</a:t>
            </a:r>
            <a:br>
              <a:rPr lang="en-US" dirty="0" smtClean="0"/>
            </a:br>
            <a:r>
              <a:rPr lang="en-US" dirty="0" smtClean="0"/>
              <a:t>Redefining media.</a:t>
            </a:r>
            <a:endParaRPr lang="en-US" dirty="0"/>
          </a:p>
        </p:txBody>
      </p:sp>
      <p:pic>
        <p:nvPicPr>
          <p:cNvPr id="8" name="Picture 7" descr="carat logo.jpg"/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863" y="6321368"/>
            <a:ext cx="876036" cy="3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821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59269" y="474138"/>
            <a:ext cx="8597900" cy="51990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92D2"/>
              </a:solidFill>
              <a:latin typeface="Geometr415 Blk BT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7" y="6012569"/>
            <a:ext cx="1217588" cy="55346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617220"/>
            <a:ext cx="8022963" cy="498348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1933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59269" y="474138"/>
            <a:ext cx="8597900" cy="519907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92D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7" y="6012569"/>
            <a:ext cx="1217588" cy="5534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617220"/>
            <a:ext cx="8022963" cy="498348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15618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59269" y="474138"/>
            <a:ext cx="8597900" cy="51990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92D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7" y="6012569"/>
            <a:ext cx="1217588" cy="55346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58738" y="474345"/>
            <a:ext cx="8597901" cy="51988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617220"/>
            <a:ext cx="8022963" cy="498348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b="0" i="0" cap="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GB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2818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59269" y="474138"/>
            <a:ext cx="8597900" cy="51990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92D2"/>
              </a:solidFill>
              <a:latin typeface="Geometr415 Blk BT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7" y="6012569"/>
            <a:ext cx="1217588" cy="55346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617220"/>
            <a:ext cx="8022963" cy="498348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2920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685" y="1171283"/>
            <a:ext cx="8476565" cy="5401454"/>
          </a:xfrm>
          <a:prstGeom prst="rect">
            <a:avLst/>
          </a:prstGeom>
        </p:spPr>
        <p:txBody>
          <a:bodyPr/>
          <a:lstStyle>
            <a:lvl1pPr marL="2664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1">
                <a:solidFill>
                  <a:schemeClr val="accent3"/>
                </a:solidFill>
                <a:latin typeface="Geometr415 Lt BT Lite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300" b="0" i="0">
                <a:solidFill>
                  <a:schemeClr val="accent5"/>
                </a:solidFill>
                <a:latin typeface="Geometr415 Lt BT Lite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200744"/>
            <a:ext cx="8364151" cy="97054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5383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 - 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685" y="1444138"/>
            <a:ext cx="8438467" cy="5055392"/>
          </a:xfrm>
          <a:prstGeom prst="rect">
            <a:avLst/>
          </a:prstGeom>
        </p:spPr>
        <p:txBody>
          <a:bodyPr/>
          <a:lstStyle>
            <a:lvl1pPr marL="2664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600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685" y="1171100"/>
            <a:ext cx="5650816" cy="5346106"/>
          </a:xfrm>
          <a:prstGeom prst="rect">
            <a:avLst/>
          </a:prstGeom>
        </p:spPr>
        <p:txBody>
          <a:bodyPr/>
          <a:lstStyle>
            <a:lvl1pPr marL="2664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3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206312"/>
            <a:ext cx="5575876" cy="964789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32500" y="1"/>
            <a:ext cx="3111500" cy="6857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3586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 WITH IMAGE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1" y="1004860"/>
            <a:ext cx="5650873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685" y="1442046"/>
            <a:ext cx="5650816" cy="5290417"/>
          </a:xfrm>
          <a:prstGeom prst="rect">
            <a:avLst/>
          </a:prstGeom>
        </p:spPr>
        <p:txBody>
          <a:bodyPr/>
          <a:lstStyle>
            <a:lvl1pPr marL="1800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08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5601050" cy="1171100"/>
          </a:xfrm>
          <a:prstGeom prst="rect">
            <a:avLst/>
          </a:prstGeom>
        </p:spPr>
        <p:txBody>
          <a:bodyPr vert="horz" anchor="b" anchorCtr="0"/>
          <a:lstStyle>
            <a:lvl1pPr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32501" y="1"/>
            <a:ext cx="3111500" cy="6857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9829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1" y="1004860"/>
            <a:ext cx="5650873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5601050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32501" y="1"/>
            <a:ext cx="3111500" cy="6857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85" y="1442046"/>
            <a:ext cx="5650816" cy="52904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None/>
              <a:defRPr sz="105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108000" indent="0">
              <a:spcBef>
                <a:spcPts val="200"/>
              </a:spcBef>
              <a:buSzPct val="100000"/>
              <a:buFont typeface="Arial"/>
              <a:buNone/>
              <a:defRPr sz="1050" b="0" i="0">
                <a:solidFill>
                  <a:schemeClr val="accent2"/>
                </a:solidFill>
                <a:latin typeface="Geometr415 Lt BT Lite"/>
                <a:cs typeface="Geometr415 Lt BT Lite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0754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685" y="1442046"/>
            <a:ext cx="4102730" cy="5290417"/>
          </a:xfrm>
          <a:prstGeom prst="rect">
            <a:avLst/>
          </a:prstGeom>
        </p:spPr>
        <p:txBody>
          <a:bodyPr/>
          <a:lstStyle>
            <a:lvl1pPr marL="1800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636624" y="1443507"/>
            <a:ext cx="4102730" cy="5290417"/>
          </a:xfrm>
          <a:prstGeom prst="rect">
            <a:avLst/>
          </a:prstGeom>
        </p:spPr>
        <p:txBody>
          <a:bodyPr/>
          <a:lstStyle>
            <a:lvl1pPr marL="1800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540000" indent="-144000">
              <a:spcBef>
                <a:spcPts val="6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3970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4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749041"/>
            <a:ext cx="9144000" cy="31089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685" y="1442046"/>
            <a:ext cx="8438467" cy="3562949"/>
          </a:xfrm>
          <a:prstGeom prst="rect">
            <a:avLst/>
          </a:prstGeom>
        </p:spPr>
        <p:txBody>
          <a:bodyPr/>
          <a:lstStyle>
            <a:lvl1pPr marL="266400" indent="-2667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827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 Slides - Pic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4327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452829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846" y="1442045"/>
            <a:ext cx="8443187" cy="39427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None/>
              <a:defRPr sz="105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108000" indent="0">
              <a:spcBef>
                <a:spcPts val="200"/>
              </a:spcBef>
              <a:buSzPct val="100000"/>
              <a:buFont typeface="Arial"/>
              <a:buNone/>
              <a:defRPr sz="1050" b="0" i="0">
                <a:solidFill>
                  <a:schemeClr val="accent2"/>
                </a:solidFill>
                <a:latin typeface="Geometr415 Lt BT Lite"/>
                <a:cs typeface="Geometr415 Lt BT Lite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749041"/>
            <a:ext cx="9144000" cy="310895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5488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375204" y="0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8" name="sub heading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4" name="Text Placeholder 1"/>
          <p:cNvSpPr>
            <a:spLocks noGrp="1"/>
          </p:cNvSpPr>
          <p:nvPr>
            <p:ph type="body" sz="quarter" idx="21" hasCustomPrompt="1"/>
          </p:nvPr>
        </p:nvSpPr>
        <p:spPr>
          <a:xfrm>
            <a:off x="908050" y="1460865"/>
            <a:ext cx="3562350" cy="502939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box header 1"/>
          <p:cNvSpPr>
            <a:spLocks noGrp="1"/>
          </p:cNvSpPr>
          <p:nvPr>
            <p:ph type="body" sz="quarter" idx="19" hasCustomPrompt="1"/>
          </p:nvPr>
        </p:nvSpPr>
        <p:spPr>
          <a:xfrm>
            <a:off x="908050" y="1460866"/>
            <a:ext cx="3562350" cy="53564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400" b="0" i="0" cap="all">
                <a:solidFill>
                  <a:srgbClr val="FFFFFF"/>
                </a:solidFill>
                <a:latin typeface="+mn-lt"/>
                <a:cs typeface="Geometr415 Lt BT Lite"/>
              </a:defRPr>
            </a:lvl1pPr>
            <a:lvl2pPr marL="457200" indent="0" algn="ctr">
              <a:buNone/>
              <a:defRPr cap="all">
                <a:solidFill>
                  <a:srgbClr val="FFFFFF"/>
                </a:solidFill>
              </a:defRPr>
            </a:lvl2pPr>
            <a:lvl3pPr marL="914400" indent="0" algn="ctr">
              <a:buNone/>
              <a:defRPr cap="all">
                <a:solidFill>
                  <a:srgbClr val="FFFFFF"/>
                </a:solidFill>
              </a:defRPr>
            </a:lvl3pPr>
            <a:lvl4pPr marL="1371600" indent="0" algn="ctr">
              <a:buNone/>
              <a:defRPr cap="all">
                <a:solidFill>
                  <a:srgbClr val="FFFFFF"/>
                </a:solidFill>
              </a:defRPr>
            </a:lvl4pPr>
            <a:lvl5pPr marL="1828800" indent="0" algn="ctr">
              <a:buNone/>
              <a:defRPr cap="all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1</a:t>
            </a:r>
            <a:endParaRPr lang="en-US" dirty="0"/>
          </a:p>
        </p:txBody>
      </p:sp>
      <p:sp>
        <p:nvSpPr>
          <p:cNvPr id="31" name="Content 1"/>
          <p:cNvSpPr>
            <a:spLocks noGrp="1"/>
          </p:cNvSpPr>
          <p:nvPr>
            <p:ph sz="quarter" idx="14" hasCustomPrompt="1"/>
          </p:nvPr>
        </p:nvSpPr>
        <p:spPr>
          <a:xfrm>
            <a:off x="910527" y="4109976"/>
            <a:ext cx="3563048" cy="222504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GB" dirty="0" smtClean="0"/>
              <a:t>Click to edit bullets 1</a:t>
            </a:r>
          </a:p>
        </p:txBody>
      </p:sp>
      <p:sp>
        <p:nvSpPr>
          <p:cNvPr id="32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907548" y="2007821"/>
            <a:ext cx="3562350" cy="209550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GB" dirty="0" smtClean="0"/>
              <a:t>Drag picture 1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22" hasCustomPrompt="1"/>
          </p:nvPr>
        </p:nvSpPr>
        <p:spPr>
          <a:xfrm>
            <a:off x="4679448" y="1465909"/>
            <a:ext cx="3562350" cy="502939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Content 2"/>
          <p:cNvSpPr>
            <a:spLocks noGrp="1"/>
          </p:cNvSpPr>
          <p:nvPr>
            <p:ph sz="quarter" idx="16" hasCustomPrompt="1"/>
          </p:nvPr>
        </p:nvSpPr>
        <p:spPr>
          <a:xfrm>
            <a:off x="4682427" y="4109976"/>
            <a:ext cx="3563048" cy="222504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GB" dirty="0" smtClean="0"/>
              <a:t>Click to edit bullets 2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79448" y="2007821"/>
            <a:ext cx="3562350" cy="209550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GB" dirty="0" smtClean="0"/>
              <a:t>Drag picture 2</a:t>
            </a:r>
            <a:endParaRPr lang="en-US" dirty="0"/>
          </a:p>
        </p:txBody>
      </p:sp>
      <p:sp>
        <p:nvSpPr>
          <p:cNvPr id="36" name="box hea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25" y="1460866"/>
            <a:ext cx="3562350" cy="53564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400" b="0" i="0" cap="all">
                <a:solidFill>
                  <a:srgbClr val="FFFFFF"/>
                </a:solidFill>
                <a:latin typeface="+mn-lt"/>
                <a:cs typeface="Geometr415 Lt BT Lite"/>
              </a:defRPr>
            </a:lvl1pPr>
            <a:lvl2pPr marL="457200" indent="0" algn="ctr">
              <a:buNone/>
              <a:defRPr cap="all">
                <a:solidFill>
                  <a:srgbClr val="FFFFFF"/>
                </a:solidFill>
              </a:defRPr>
            </a:lvl2pPr>
            <a:lvl3pPr marL="914400" indent="0" algn="ctr">
              <a:buNone/>
              <a:defRPr cap="all">
                <a:solidFill>
                  <a:srgbClr val="FFFFFF"/>
                </a:solidFill>
              </a:defRPr>
            </a:lvl3pPr>
            <a:lvl4pPr marL="1371600" indent="0" algn="ctr">
              <a:buNone/>
              <a:defRPr cap="all">
                <a:solidFill>
                  <a:srgbClr val="FFFFFF"/>
                </a:solidFill>
              </a:defRPr>
            </a:lvl4pPr>
            <a:lvl5pPr marL="1828800" indent="0" algn="ctr">
              <a:buNone/>
              <a:defRPr cap="all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Click to edit Master text 2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6636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-1"/>
            <a:ext cx="8364151" cy="1171102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22" hasCustomPrompt="1"/>
          </p:nvPr>
        </p:nvSpPr>
        <p:spPr>
          <a:xfrm>
            <a:off x="561278" y="1460865"/>
            <a:ext cx="2580128" cy="502939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23" hasCustomPrompt="1"/>
          </p:nvPr>
        </p:nvSpPr>
        <p:spPr>
          <a:xfrm>
            <a:off x="3296787" y="1460865"/>
            <a:ext cx="2580128" cy="502939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24" hasCustomPrompt="1"/>
          </p:nvPr>
        </p:nvSpPr>
        <p:spPr>
          <a:xfrm>
            <a:off x="6029315" y="1459577"/>
            <a:ext cx="2580128" cy="5029397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558299" y="1460866"/>
            <a:ext cx="2583108" cy="6000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4" name="Content Placeholder 24"/>
          <p:cNvSpPr>
            <a:spLocks noGrp="1"/>
          </p:cNvSpPr>
          <p:nvPr>
            <p:ph sz="quarter" idx="15" hasCustomPrompt="1"/>
          </p:nvPr>
        </p:nvSpPr>
        <p:spPr>
          <a:xfrm>
            <a:off x="3293807" y="1460866"/>
            <a:ext cx="2583108" cy="6000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5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025649" y="1460866"/>
            <a:ext cx="2583108" cy="6000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4"/>
          </p:nvPr>
        </p:nvSpPr>
        <p:spPr>
          <a:xfrm>
            <a:off x="561278" y="4209804"/>
            <a:ext cx="2580129" cy="217170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561279" y="2060964"/>
            <a:ext cx="2580129" cy="21488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8" name="Content Placeholder 27"/>
          <p:cNvSpPr>
            <a:spLocks noGrp="1"/>
          </p:cNvSpPr>
          <p:nvPr>
            <p:ph sz="quarter" idx="16"/>
          </p:nvPr>
        </p:nvSpPr>
        <p:spPr>
          <a:xfrm>
            <a:off x="3296786" y="4209804"/>
            <a:ext cx="2580129" cy="217170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6787" y="2060964"/>
            <a:ext cx="2580129" cy="21488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0" name="Content Placeholder 27"/>
          <p:cNvSpPr>
            <a:spLocks noGrp="1"/>
          </p:cNvSpPr>
          <p:nvPr>
            <p:ph sz="quarter" idx="20"/>
          </p:nvPr>
        </p:nvSpPr>
        <p:spPr>
          <a:xfrm>
            <a:off x="6028628" y="4209804"/>
            <a:ext cx="2580129" cy="2171700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028629" y="2060964"/>
            <a:ext cx="2580129" cy="21488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2545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59269" y="474138"/>
            <a:ext cx="8597900" cy="519907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92D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7" y="6012569"/>
            <a:ext cx="1217588" cy="5534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617220"/>
            <a:ext cx="8022963" cy="498348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578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81685" y="1177757"/>
            <a:ext cx="8438467" cy="1953626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22" hasCustomPrompt="1"/>
          </p:nvPr>
        </p:nvSpPr>
        <p:spPr>
          <a:xfrm>
            <a:off x="564258" y="3132672"/>
            <a:ext cx="2580128" cy="330098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23" hasCustomPrompt="1"/>
          </p:nvPr>
        </p:nvSpPr>
        <p:spPr>
          <a:xfrm>
            <a:off x="3296787" y="3132672"/>
            <a:ext cx="2580128" cy="330098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 Placeholder 1"/>
          <p:cNvSpPr>
            <a:spLocks noGrp="1"/>
          </p:cNvSpPr>
          <p:nvPr>
            <p:ph type="body" sz="quarter" idx="24" hasCustomPrompt="1"/>
          </p:nvPr>
        </p:nvSpPr>
        <p:spPr>
          <a:xfrm>
            <a:off x="6029315" y="3131383"/>
            <a:ext cx="2580128" cy="330098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561278" y="3132672"/>
            <a:ext cx="2583108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29" name="Content Placeholder 24"/>
          <p:cNvSpPr>
            <a:spLocks noGrp="1"/>
          </p:cNvSpPr>
          <p:nvPr>
            <p:ph sz="quarter" idx="15" hasCustomPrompt="1"/>
          </p:nvPr>
        </p:nvSpPr>
        <p:spPr>
          <a:xfrm>
            <a:off x="3296786" y="3132672"/>
            <a:ext cx="2583108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0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028628" y="3132672"/>
            <a:ext cx="2583108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1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564258" y="3800235"/>
            <a:ext cx="2580129" cy="235063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99766" y="3800235"/>
            <a:ext cx="2580129" cy="235063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3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6031608" y="3800235"/>
            <a:ext cx="2580129" cy="235063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0106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34" name="Text Placeholder 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119" y="1588897"/>
            <a:ext cx="3182930" cy="225336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Placeholder 1"/>
          <p:cNvSpPr>
            <a:spLocks noGrp="1"/>
          </p:cNvSpPr>
          <p:nvPr>
            <p:ph type="body" sz="quarter" idx="26" hasCustomPrompt="1"/>
          </p:nvPr>
        </p:nvSpPr>
        <p:spPr>
          <a:xfrm>
            <a:off x="4555449" y="1588897"/>
            <a:ext cx="3182930" cy="225336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 Placeholder 1"/>
          <p:cNvSpPr>
            <a:spLocks noGrp="1"/>
          </p:cNvSpPr>
          <p:nvPr>
            <p:ph type="body" sz="quarter" idx="27" hasCustomPrompt="1"/>
          </p:nvPr>
        </p:nvSpPr>
        <p:spPr>
          <a:xfrm>
            <a:off x="1222964" y="3978532"/>
            <a:ext cx="3182930" cy="225336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 Placeholder 1"/>
          <p:cNvSpPr>
            <a:spLocks noGrp="1"/>
          </p:cNvSpPr>
          <p:nvPr>
            <p:ph type="body" sz="quarter" idx="28" hasCustomPrompt="1"/>
          </p:nvPr>
        </p:nvSpPr>
        <p:spPr>
          <a:xfrm>
            <a:off x="4558294" y="3978532"/>
            <a:ext cx="3182930" cy="225336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Content Placeholder 24"/>
          <p:cNvSpPr>
            <a:spLocks noGrp="1"/>
          </p:cNvSpPr>
          <p:nvPr>
            <p:ph sz="quarter" idx="21" hasCustomPrompt="1"/>
          </p:nvPr>
        </p:nvSpPr>
        <p:spPr>
          <a:xfrm>
            <a:off x="1217277" y="4007861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9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4556872" y="4007860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0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1218697" y="4614464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1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556871" y="4614463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2" name="Content Placeholder 24"/>
          <p:cNvSpPr>
            <a:spLocks noGrp="1"/>
          </p:cNvSpPr>
          <p:nvPr>
            <p:ph sz="quarter" idx="14" hasCustomPrompt="1"/>
          </p:nvPr>
        </p:nvSpPr>
        <p:spPr>
          <a:xfrm>
            <a:off x="4558294" y="1618225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558293" y="2224828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4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1218699" y="1618227"/>
            <a:ext cx="3187194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20119" y="2224830"/>
            <a:ext cx="3185774" cy="145323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2658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8" name="Text Placeholder 1"/>
          <p:cNvSpPr>
            <a:spLocks noGrp="1"/>
          </p:cNvSpPr>
          <p:nvPr>
            <p:ph type="body" sz="quarter" idx="25" hasCustomPrompt="1"/>
          </p:nvPr>
        </p:nvSpPr>
        <p:spPr>
          <a:xfrm>
            <a:off x="348479" y="1557399"/>
            <a:ext cx="2061265" cy="4665016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Text Placeholder 1"/>
          <p:cNvSpPr>
            <a:spLocks noGrp="1"/>
          </p:cNvSpPr>
          <p:nvPr>
            <p:ph type="body" sz="quarter" idx="26" hasCustomPrompt="1"/>
          </p:nvPr>
        </p:nvSpPr>
        <p:spPr>
          <a:xfrm>
            <a:off x="2496782" y="1559781"/>
            <a:ext cx="2061265" cy="466501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27" hasCustomPrompt="1"/>
          </p:nvPr>
        </p:nvSpPr>
        <p:spPr>
          <a:xfrm>
            <a:off x="4639134" y="1557399"/>
            <a:ext cx="2061265" cy="4665016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28" hasCustomPrompt="1"/>
          </p:nvPr>
        </p:nvSpPr>
        <p:spPr>
          <a:xfrm>
            <a:off x="6788039" y="1557399"/>
            <a:ext cx="2061265" cy="466501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48479" y="1559781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3" name="Content Placeholder 27"/>
          <p:cNvSpPr>
            <a:spLocks noGrp="1"/>
          </p:cNvSpPr>
          <p:nvPr>
            <p:ph sz="quarter" idx="14"/>
          </p:nvPr>
        </p:nvSpPr>
        <p:spPr>
          <a:xfrm>
            <a:off x="351457" y="4006358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51458" y="2227345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2493802" y="1559781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7"/>
          </p:nvPr>
        </p:nvSpPr>
        <p:spPr>
          <a:xfrm>
            <a:off x="2496780" y="4006358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2496781" y="2227345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8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4639736" y="1557400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6" name="Content Placeholder 27"/>
          <p:cNvSpPr>
            <a:spLocks noGrp="1"/>
          </p:cNvSpPr>
          <p:nvPr>
            <p:ph sz="quarter" idx="20"/>
          </p:nvPr>
        </p:nvSpPr>
        <p:spPr>
          <a:xfrm>
            <a:off x="4642714" y="4003977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642715" y="2224964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8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6785059" y="1557400"/>
            <a:ext cx="206066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49" name="Content Placeholder 27"/>
          <p:cNvSpPr>
            <a:spLocks noGrp="1"/>
          </p:cNvSpPr>
          <p:nvPr>
            <p:ph sz="quarter" idx="23"/>
          </p:nvPr>
        </p:nvSpPr>
        <p:spPr>
          <a:xfrm>
            <a:off x="6788037" y="4003977"/>
            <a:ext cx="2058286" cy="2072135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0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6788038" y="2224964"/>
            <a:ext cx="2058286" cy="17790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7583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ES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556475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9" name="Text Placeholder 1"/>
          <p:cNvSpPr>
            <a:spLocks noGrp="1"/>
          </p:cNvSpPr>
          <p:nvPr>
            <p:ph type="body" sz="quarter" idx="28" hasCustomPrompt="1"/>
          </p:nvPr>
        </p:nvSpPr>
        <p:spPr>
          <a:xfrm>
            <a:off x="208173" y="1556299"/>
            <a:ext cx="1686023" cy="473816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29" hasCustomPrompt="1"/>
          </p:nvPr>
        </p:nvSpPr>
        <p:spPr>
          <a:xfrm>
            <a:off x="7241645" y="1556299"/>
            <a:ext cx="1686023" cy="473816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30" hasCustomPrompt="1"/>
          </p:nvPr>
        </p:nvSpPr>
        <p:spPr>
          <a:xfrm>
            <a:off x="1966261" y="1556299"/>
            <a:ext cx="1686023" cy="473816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31" hasCustomPrompt="1"/>
          </p:nvPr>
        </p:nvSpPr>
        <p:spPr>
          <a:xfrm>
            <a:off x="3718209" y="1556294"/>
            <a:ext cx="1686023" cy="4738165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32" hasCustomPrompt="1"/>
          </p:nvPr>
        </p:nvSpPr>
        <p:spPr>
          <a:xfrm>
            <a:off x="5483287" y="1556299"/>
            <a:ext cx="1686023" cy="473816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205193" y="1556294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5" name="Content Placeholder 27"/>
          <p:cNvSpPr>
            <a:spLocks noGrp="1"/>
          </p:cNvSpPr>
          <p:nvPr>
            <p:ph sz="quarter" idx="14"/>
          </p:nvPr>
        </p:nvSpPr>
        <p:spPr>
          <a:xfrm>
            <a:off x="208172" y="3531568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08173" y="2223858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7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1966260" y="1556295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38" name="Content Placeholder 27"/>
          <p:cNvSpPr>
            <a:spLocks noGrp="1"/>
          </p:cNvSpPr>
          <p:nvPr>
            <p:ph sz="quarter" idx="17"/>
          </p:nvPr>
        </p:nvSpPr>
        <p:spPr>
          <a:xfrm>
            <a:off x="1969239" y="3531570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1969240" y="2223859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0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718208" y="1556296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51" name="Content Placeholder 27"/>
          <p:cNvSpPr>
            <a:spLocks noGrp="1"/>
          </p:cNvSpPr>
          <p:nvPr>
            <p:ph sz="quarter" idx="20"/>
          </p:nvPr>
        </p:nvSpPr>
        <p:spPr>
          <a:xfrm>
            <a:off x="3721187" y="3531571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721188" y="2223860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3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5479275" y="1556297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54" name="Content Placeholder 27"/>
          <p:cNvSpPr>
            <a:spLocks noGrp="1"/>
          </p:cNvSpPr>
          <p:nvPr>
            <p:ph sz="quarter" idx="23"/>
          </p:nvPr>
        </p:nvSpPr>
        <p:spPr>
          <a:xfrm>
            <a:off x="5482254" y="3531572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5482255" y="2223861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25" hasCustomPrompt="1"/>
          </p:nvPr>
        </p:nvSpPr>
        <p:spPr>
          <a:xfrm>
            <a:off x="7241644" y="1556298"/>
            <a:ext cx="1689002" cy="667564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TEXT</a:t>
            </a:r>
          </a:p>
        </p:txBody>
      </p:sp>
      <p:sp>
        <p:nvSpPr>
          <p:cNvPr id="57" name="Content Placeholder 27"/>
          <p:cNvSpPr>
            <a:spLocks noGrp="1"/>
          </p:cNvSpPr>
          <p:nvPr>
            <p:ph sz="quarter" idx="26"/>
          </p:nvPr>
        </p:nvSpPr>
        <p:spPr>
          <a:xfrm>
            <a:off x="7244623" y="3531573"/>
            <a:ext cx="1687055" cy="2604392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Picture Placeholder 12"/>
          <p:cNvSpPr>
            <a:spLocks noGrp="1"/>
          </p:cNvSpPr>
          <p:nvPr>
            <p:ph type="pic" sz="quarter" idx="27"/>
          </p:nvPr>
        </p:nvSpPr>
        <p:spPr>
          <a:xfrm>
            <a:off x="7244623" y="2223863"/>
            <a:ext cx="1687055" cy="130771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8027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42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432719" y="1566473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431299" y="1566476"/>
            <a:ext cx="2651762" cy="438850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44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32719" y="2005328"/>
            <a:ext cx="2650342" cy="7252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5" name="Content Placeholder 27"/>
          <p:cNvSpPr>
            <a:spLocks noGrp="1"/>
          </p:cNvSpPr>
          <p:nvPr>
            <p:ph sz="quarter" idx="31"/>
          </p:nvPr>
        </p:nvSpPr>
        <p:spPr>
          <a:xfrm>
            <a:off x="432719" y="2730539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36881" y="1571036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51049" y="1566473"/>
            <a:ext cx="2650342" cy="2245372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1835404" y="3958148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4650991" y="3958148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235461" y="1566475"/>
            <a:ext cx="2651762" cy="438850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2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6051049" y="1566474"/>
            <a:ext cx="2651762" cy="438850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3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36881" y="2005327"/>
            <a:ext cx="2650342" cy="7252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4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6052469" y="2005326"/>
            <a:ext cx="2650342" cy="725213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5" name="Content Placeholder 27"/>
          <p:cNvSpPr>
            <a:spLocks noGrp="1"/>
          </p:cNvSpPr>
          <p:nvPr>
            <p:ph sz="quarter" idx="32"/>
          </p:nvPr>
        </p:nvSpPr>
        <p:spPr>
          <a:xfrm>
            <a:off x="3235460" y="2730541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Content Placeholder 27"/>
          <p:cNvSpPr>
            <a:spLocks noGrp="1"/>
          </p:cNvSpPr>
          <p:nvPr>
            <p:ph sz="quarter" idx="33"/>
          </p:nvPr>
        </p:nvSpPr>
        <p:spPr>
          <a:xfrm>
            <a:off x="6052469" y="2730541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2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1835404" y="3958149"/>
            <a:ext cx="2651762" cy="43302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3" name="Content Placeholder 24"/>
          <p:cNvSpPr>
            <a:spLocks noGrp="1"/>
          </p:cNvSpPr>
          <p:nvPr>
            <p:ph sz="quarter" idx="28" hasCustomPrompt="1"/>
          </p:nvPr>
        </p:nvSpPr>
        <p:spPr>
          <a:xfrm>
            <a:off x="4650992" y="3958148"/>
            <a:ext cx="2651762" cy="43302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4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1836824" y="4396580"/>
            <a:ext cx="2650342" cy="71980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5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4652412" y="4396578"/>
            <a:ext cx="2650342" cy="71980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6" name="Content Placeholder 27"/>
          <p:cNvSpPr>
            <a:spLocks noGrp="1"/>
          </p:cNvSpPr>
          <p:nvPr>
            <p:ph sz="quarter" idx="34"/>
          </p:nvPr>
        </p:nvSpPr>
        <p:spPr>
          <a:xfrm>
            <a:off x="1836824" y="5116386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7" name="Content Placeholder 27"/>
          <p:cNvSpPr>
            <a:spLocks noGrp="1"/>
          </p:cNvSpPr>
          <p:nvPr>
            <p:ph sz="quarter" idx="35"/>
          </p:nvPr>
        </p:nvSpPr>
        <p:spPr>
          <a:xfrm>
            <a:off x="4650991" y="5122213"/>
            <a:ext cx="2650342" cy="1087133"/>
          </a:xfrm>
          <a:prstGeom prst="rect">
            <a:avLst/>
          </a:prstGeom>
          <a:noFill/>
          <a:ln>
            <a:noFill/>
          </a:ln>
        </p:spPr>
        <p:txBody>
          <a:bodyPr vert="horz" lIns="72000" rIns="72000" anchor="ctr" anchorCtr="0"/>
          <a:lstStyle>
            <a:lvl1pPr marL="180000" indent="-180000">
              <a:buSzPct val="100000"/>
              <a:buFontTx/>
              <a:buBlip>
                <a:blip r:embed="rId2"/>
              </a:buBlip>
              <a:defRPr sz="12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3039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E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432719" y="1553163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36881" y="1553166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51049" y="1553166"/>
            <a:ext cx="2650342" cy="2245372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1835404" y="3944838"/>
            <a:ext cx="2650342" cy="224537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4650992" y="3944837"/>
            <a:ext cx="2650342" cy="224537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431299" y="1553166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28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235461" y="1553165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29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6051049" y="1553164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30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32719" y="2159768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1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36881" y="2159767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6052469" y="2159766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3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1835404" y="3944838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34" name="Content Placeholder 24"/>
          <p:cNvSpPr>
            <a:spLocks noGrp="1"/>
          </p:cNvSpPr>
          <p:nvPr>
            <p:ph sz="quarter" idx="28" hasCustomPrompt="1"/>
          </p:nvPr>
        </p:nvSpPr>
        <p:spPr>
          <a:xfrm>
            <a:off x="4650992" y="3944837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35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1836824" y="4551440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6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4652412" y="4551439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2780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3" name="Rounded Rectangle 22"/>
          <p:cNvSpPr/>
          <p:nvPr userDrawn="1"/>
        </p:nvSpPr>
        <p:spPr>
          <a:xfrm>
            <a:off x="3293807" y="2707937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6025649" y="2707937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ounded Rectangle 29"/>
          <p:cNvSpPr/>
          <p:nvPr userDrawn="1"/>
        </p:nvSpPr>
        <p:spPr>
          <a:xfrm>
            <a:off x="555320" y="4600683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AEEF"/>
              </a:solidFill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3290828" y="4600683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>
            <a:off x="6022670" y="4600683"/>
            <a:ext cx="2583108" cy="178895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381685" y="1177755"/>
            <a:ext cx="8438467" cy="1450978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540000" indent="-144000">
              <a:spcBef>
                <a:spcPts val="6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648000" indent="0">
              <a:spcBef>
                <a:spcPts val="500"/>
              </a:spcBef>
              <a:buSzPct val="100000"/>
              <a:buFontTx/>
              <a:buNone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936000" indent="-108000">
              <a:spcBef>
                <a:spcPts val="5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1044000" indent="0">
              <a:spcBef>
                <a:spcPts val="200"/>
              </a:spcBef>
              <a:buSzPct val="100000"/>
              <a:buFontTx/>
              <a:buNone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561278" y="2707840"/>
            <a:ext cx="2580129" cy="178904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2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90829" y="2707840"/>
            <a:ext cx="2580129" cy="178904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3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22671" y="2707937"/>
            <a:ext cx="2580129" cy="1789048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555321" y="4600488"/>
            <a:ext cx="2580129" cy="178904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3284872" y="4600488"/>
            <a:ext cx="2580129" cy="1789048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6016714" y="4600586"/>
            <a:ext cx="2580129" cy="178904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558299" y="4142289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1" name="Content Placeholder 24"/>
          <p:cNvSpPr>
            <a:spLocks noGrp="1"/>
          </p:cNvSpPr>
          <p:nvPr>
            <p:ph sz="quarter" idx="15" hasCustomPrompt="1"/>
          </p:nvPr>
        </p:nvSpPr>
        <p:spPr>
          <a:xfrm>
            <a:off x="3293807" y="4142289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2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025649" y="4142289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3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561279" y="2787022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4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96787" y="2787022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5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028629" y="2787022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555320" y="6035035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7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3290828" y="6035035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8" name="Content Placeholder 24"/>
          <p:cNvSpPr>
            <a:spLocks noGrp="1"/>
          </p:cNvSpPr>
          <p:nvPr>
            <p:ph sz="quarter" idx="24" hasCustomPrompt="1"/>
          </p:nvPr>
        </p:nvSpPr>
        <p:spPr>
          <a:xfrm>
            <a:off x="6022670" y="6035035"/>
            <a:ext cx="2583108" cy="354598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2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9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558300" y="4679767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0" name="Picture Placeholder 12"/>
          <p:cNvSpPr>
            <a:spLocks noGrp="1"/>
          </p:cNvSpPr>
          <p:nvPr>
            <p:ph type="pic" sz="quarter" idx="26"/>
          </p:nvPr>
        </p:nvSpPr>
        <p:spPr>
          <a:xfrm>
            <a:off x="3293808" y="4679767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1" name="Picture Placeholder 12"/>
          <p:cNvSpPr>
            <a:spLocks noGrp="1"/>
          </p:cNvSpPr>
          <p:nvPr>
            <p:ph type="pic" sz="quarter" idx="27"/>
          </p:nvPr>
        </p:nvSpPr>
        <p:spPr>
          <a:xfrm>
            <a:off x="6025650" y="4679767"/>
            <a:ext cx="2580129" cy="1355268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4706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434141" y="1586443"/>
            <a:ext cx="2648921" cy="224536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238303" y="1586443"/>
            <a:ext cx="2648921" cy="22453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6053891" y="1586443"/>
            <a:ext cx="2648921" cy="2245367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434141" y="3978115"/>
            <a:ext cx="2648921" cy="224536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3238303" y="3978115"/>
            <a:ext cx="2648921" cy="2245367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6053891" y="3978115"/>
            <a:ext cx="2648921" cy="224536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431299" y="1586442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2" name="Content Placeholder 24"/>
          <p:cNvSpPr>
            <a:spLocks noGrp="1"/>
          </p:cNvSpPr>
          <p:nvPr>
            <p:ph sz="quarter" idx="19" hasCustomPrompt="1"/>
          </p:nvPr>
        </p:nvSpPr>
        <p:spPr>
          <a:xfrm>
            <a:off x="3235461" y="1586441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3" name="Content Placeholder 24"/>
          <p:cNvSpPr>
            <a:spLocks noGrp="1"/>
          </p:cNvSpPr>
          <p:nvPr>
            <p:ph sz="quarter" idx="23" hasCustomPrompt="1"/>
          </p:nvPr>
        </p:nvSpPr>
        <p:spPr>
          <a:xfrm>
            <a:off x="6051049" y="1586440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4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432719" y="2193044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5" name="Picture Placeholder 12"/>
          <p:cNvSpPr>
            <a:spLocks noGrp="1"/>
          </p:cNvSpPr>
          <p:nvPr>
            <p:ph type="pic" sz="quarter" idx="20"/>
          </p:nvPr>
        </p:nvSpPr>
        <p:spPr>
          <a:xfrm>
            <a:off x="3236881" y="2193043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6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6052469" y="2193042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7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432720" y="3978114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8" name="Content Placeholder 24"/>
          <p:cNvSpPr>
            <a:spLocks noGrp="1"/>
          </p:cNvSpPr>
          <p:nvPr>
            <p:ph sz="quarter" idx="28" hasCustomPrompt="1"/>
          </p:nvPr>
        </p:nvSpPr>
        <p:spPr>
          <a:xfrm>
            <a:off x="3248308" y="3978113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59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434140" y="4584716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0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3249728" y="4584715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1" name="Content Placeholder 24"/>
          <p:cNvSpPr>
            <a:spLocks noGrp="1"/>
          </p:cNvSpPr>
          <p:nvPr>
            <p:ph sz="quarter" idx="31" hasCustomPrompt="1"/>
          </p:nvPr>
        </p:nvSpPr>
        <p:spPr>
          <a:xfrm>
            <a:off x="6051048" y="3978112"/>
            <a:ext cx="2651762" cy="596995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40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 MASTER       TEXT</a:t>
            </a:r>
          </a:p>
        </p:txBody>
      </p:sp>
      <p:sp>
        <p:nvSpPr>
          <p:cNvPr id="62" name="Picture Placeholder 12"/>
          <p:cNvSpPr>
            <a:spLocks noGrp="1"/>
          </p:cNvSpPr>
          <p:nvPr>
            <p:ph type="pic" sz="quarter" idx="32"/>
          </p:nvPr>
        </p:nvSpPr>
        <p:spPr>
          <a:xfrm>
            <a:off x="6052468" y="4584714"/>
            <a:ext cx="2650342" cy="149246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5065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34" name="Text Placeholder 1"/>
          <p:cNvSpPr>
            <a:spLocks noGrp="1"/>
          </p:cNvSpPr>
          <p:nvPr>
            <p:ph type="body" sz="quarter" idx="36" hasCustomPrompt="1"/>
          </p:nvPr>
        </p:nvSpPr>
        <p:spPr>
          <a:xfrm>
            <a:off x="375203" y="1641703"/>
            <a:ext cx="2003046" cy="19228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2530649" y="1641702"/>
            <a:ext cx="2003046" cy="192287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4669758" y="1641703"/>
            <a:ext cx="2003046" cy="1922875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6817106" y="1641702"/>
            <a:ext cx="2003046" cy="19228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81045" y="1763586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30651" y="1763586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4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675600" y="1763585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5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6825206" y="1763585"/>
            <a:ext cx="1997205" cy="1531025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0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81044" y="329461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1" name="Content Placeholder 24"/>
          <p:cNvSpPr>
            <a:spLocks noGrp="1"/>
          </p:cNvSpPr>
          <p:nvPr>
            <p:ph sz="quarter" idx="14" hasCustomPrompt="1"/>
          </p:nvPr>
        </p:nvSpPr>
        <p:spPr>
          <a:xfrm>
            <a:off x="2530650" y="329461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2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4675599" y="3294610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3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825205" y="3294610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4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375203" y="3753968"/>
            <a:ext cx="2003046" cy="192287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2530649" y="3753967"/>
            <a:ext cx="2003046" cy="192287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6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4669758" y="3753968"/>
            <a:ext cx="2003046" cy="1922873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7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6817106" y="3753967"/>
            <a:ext cx="2003046" cy="192287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8" name="Content Placeholder 24"/>
          <p:cNvSpPr>
            <a:spLocks noGrp="1"/>
          </p:cNvSpPr>
          <p:nvPr>
            <p:ph sz="quarter" idx="20" hasCustomPrompt="1"/>
          </p:nvPr>
        </p:nvSpPr>
        <p:spPr>
          <a:xfrm>
            <a:off x="381044" y="540687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9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866576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0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2530650" y="540687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1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2530651" y="3866576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2" name="Content Placeholder 24"/>
          <p:cNvSpPr>
            <a:spLocks noGrp="1"/>
          </p:cNvSpPr>
          <p:nvPr>
            <p:ph sz="quarter" idx="24" hasCustomPrompt="1"/>
          </p:nvPr>
        </p:nvSpPr>
        <p:spPr>
          <a:xfrm>
            <a:off x="4675599" y="540687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3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4675600" y="3866575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4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6825205" y="540687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5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825206" y="3866575"/>
            <a:ext cx="1997205" cy="1540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6415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598714" y="-35922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A7BA7"/>
              </a:solidFill>
              <a:latin typeface="Geometr415 Md BT"/>
              <a:cs typeface="Geometr415 Md BT"/>
            </a:endParaRPr>
          </a:p>
        </p:txBody>
      </p:sp>
      <p:sp>
        <p:nvSpPr>
          <p:cNvPr id="44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75204" y="1439098"/>
            <a:ext cx="2666263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381601" y="3162688"/>
            <a:ext cx="2666263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375204" y="4886473"/>
            <a:ext cx="2666263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81045" y="2797963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81045" y="1547637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1" name="Content Placeholder 24"/>
          <p:cNvSpPr>
            <a:spLocks noGrp="1"/>
          </p:cNvSpPr>
          <p:nvPr>
            <p:ph sz="quarter" idx="20" hasCustomPrompt="1"/>
          </p:nvPr>
        </p:nvSpPr>
        <p:spPr>
          <a:xfrm>
            <a:off x="381045" y="4521552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2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271226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9" name="Content Placeholder 24"/>
          <p:cNvSpPr>
            <a:spLocks noGrp="1"/>
          </p:cNvSpPr>
          <p:nvPr>
            <p:ph sz="quarter" idx="29" hasCustomPrompt="1"/>
          </p:nvPr>
        </p:nvSpPr>
        <p:spPr>
          <a:xfrm>
            <a:off x="381045" y="6248285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0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381045" y="4997959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  <p:sp>
        <p:nvSpPr>
          <p:cNvPr id="72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3236894" y="1439098"/>
            <a:ext cx="2666263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3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3243291" y="3162688"/>
            <a:ext cx="2666263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4" name="Text Placeholder 1"/>
          <p:cNvSpPr>
            <a:spLocks noGrp="1"/>
          </p:cNvSpPr>
          <p:nvPr>
            <p:ph type="body" sz="quarter" idx="48" hasCustomPrompt="1"/>
          </p:nvPr>
        </p:nvSpPr>
        <p:spPr>
          <a:xfrm>
            <a:off x="3236894" y="4886473"/>
            <a:ext cx="2666263" cy="1628831"/>
          </a:xfrm>
          <a:prstGeom prst="rect">
            <a:avLst/>
          </a:prstGeom>
          <a:solidFill>
            <a:srgbClr val="00AE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Content Placeholder 24"/>
          <p:cNvSpPr>
            <a:spLocks noGrp="1"/>
          </p:cNvSpPr>
          <p:nvPr>
            <p:ph sz="quarter" idx="49" hasCustomPrompt="1"/>
          </p:nvPr>
        </p:nvSpPr>
        <p:spPr>
          <a:xfrm>
            <a:off x="3242735" y="2797963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6" name="Picture Placeholder 12"/>
          <p:cNvSpPr>
            <a:spLocks noGrp="1"/>
          </p:cNvSpPr>
          <p:nvPr>
            <p:ph type="pic" sz="quarter" idx="50"/>
          </p:nvPr>
        </p:nvSpPr>
        <p:spPr>
          <a:xfrm>
            <a:off x="3242735" y="1547637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7" name="Content Placeholder 24"/>
          <p:cNvSpPr>
            <a:spLocks noGrp="1"/>
          </p:cNvSpPr>
          <p:nvPr>
            <p:ph sz="quarter" idx="51" hasCustomPrompt="1"/>
          </p:nvPr>
        </p:nvSpPr>
        <p:spPr>
          <a:xfrm>
            <a:off x="3242735" y="4521552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8" name="Picture Placeholder 12"/>
          <p:cNvSpPr>
            <a:spLocks noGrp="1"/>
          </p:cNvSpPr>
          <p:nvPr>
            <p:ph type="pic" sz="quarter" idx="52"/>
          </p:nvPr>
        </p:nvSpPr>
        <p:spPr>
          <a:xfrm>
            <a:off x="3242735" y="3271226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9" name="Content Placeholder 24"/>
          <p:cNvSpPr>
            <a:spLocks noGrp="1"/>
          </p:cNvSpPr>
          <p:nvPr>
            <p:ph sz="quarter" idx="53" hasCustomPrompt="1"/>
          </p:nvPr>
        </p:nvSpPr>
        <p:spPr>
          <a:xfrm>
            <a:off x="3242735" y="6248285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0" name="Picture Placeholder 12"/>
          <p:cNvSpPr>
            <a:spLocks noGrp="1"/>
          </p:cNvSpPr>
          <p:nvPr>
            <p:ph type="pic" sz="quarter" idx="54"/>
          </p:nvPr>
        </p:nvSpPr>
        <p:spPr>
          <a:xfrm>
            <a:off x="3242735" y="4997959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1" name="Text Placeholder 1"/>
          <p:cNvSpPr>
            <a:spLocks noGrp="1"/>
          </p:cNvSpPr>
          <p:nvPr>
            <p:ph type="body" sz="quarter" idx="55" hasCustomPrompt="1"/>
          </p:nvPr>
        </p:nvSpPr>
        <p:spPr>
          <a:xfrm>
            <a:off x="6066695" y="1445207"/>
            <a:ext cx="2666263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2" name="Text Placeholder 1"/>
          <p:cNvSpPr>
            <a:spLocks noGrp="1"/>
          </p:cNvSpPr>
          <p:nvPr>
            <p:ph type="body" sz="quarter" idx="56" hasCustomPrompt="1"/>
          </p:nvPr>
        </p:nvSpPr>
        <p:spPr>
          <a:xfrm>
            <a:off x="6073092" y="3168797"/>
            <a:ext cx="2666263" cy="1628831"/>
          </a:xfrm>
          <a:prstGeom prst="rect">
            <a:avLst/>
          </a:prstGeom>
          <a:solidFill>
            <a:srgbClr val="00AEEF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3" name="Text Placeholder 1"/>
          <p:cNvSpPr>
            <a:spLocks noGrp="1"/>
          </p:cNvSpPr>
          <p:nvPr>
            <p:ph type="body" sz="quarter" idx="57" hasCustomPrompt="1"/>
          </p:nvPr>
        </p:nvSpPr>
        <p:spPr>
          <a:xfrm>
            <a:off x="6066695" y="4892582"/>
            <a:ext cx="2666263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4" name="Content Placeholder 24"/>
          <p:cNvSpPr>
            <a:spLocks noGrp="1"/>
          </p:cNvSpPr>
          <p:nvPr>
            <p:ph sz="quarter" idx="58" hasCustomPrompt="1"/>
          </p:nvPr>
        </p:nvSpPr>
        <p:spPr>
          <a:xfrm>
            <a:off x="6072536" y="2804073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5" name="Picture Placeholder 12"/>
          <p:cNvSpPr>
            <a:spLocks noGrp="1"/>
          </p:cNvSpPr>
          <p:nvPr>
            <p:ph type="pic" sz="quarter" idx="59"/>
          </p:nvPr>
        </p:nvSpPr>
        <p:spPr>
          <a:xfrm>
            <a:off x="6072536" y="1553747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6" name="Content Placeholder 24"/>
          <p:cNvSpPr>
            <a:spLocks noGrp="1"/>
          </p:cNvSpPr>
          <p:nvPr>
            <p:ph sz="quarter" idx="60" hasCustomPrompt="1"/>
          </p:nvPr>
        </p:nvSpPr>
        <p:spPr>
          <a:xfrm>
            <a:off x="6072536" y="4527661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7" name="Picture Placeholder 12"/>
          <p:cNvSpPr>
            <a:spLocks noGrp="1"/>
          </p:cNvSpPr>
          <p:nvPr>
            <p:ph type="pic" sz="quarter" idx="61"/>
          </p:nvPr>
        </p:nvSpPr>
        <p:spPr>
          <a:xfrm>
            <a:off x="6072536" y="3277335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8" name="Content Placeholder 24"/>
          <p:cNvSpPr>
            <a:spLocks noGrp="1"/>
          </p:cNvSpPr>
          <p:nvPr>
            <p:ph sz="quarter" idx="62" hasCustomPrompt="1"/>
          </p:nvPr>
        </p:nvSpPr>
        <p:spPr>
          <a:xfrm>
            <a:off x="6072536" y="6254394"/>
            <a:ext cx="2658489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9" name="Picture Placeholder 12"/>
          <p:cNvSpPr>
            <a:spLocks noGrp="1"/>
          </p:cNvSpPr>
          <p:nvPr>
            <p:ph type="pic" sz="quarter" idx="63"/>
          </p:nvPr>
        </p:nvSpPr>
        <p:spPr>
          <a:xfrm>
            <a:off x="6072536" y="5004068"/>
            <a:ext cx="2658488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0158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59269" y="474138"/>
            <a:ext cx="8597900" cy="51990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92D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7" y="6012569"/>
            <a:ext cx="1217588" cy="55346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58738" y="474345"/>
            <a:ext cx="8597901" cy="51988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617220"/>
            <a:ext cx="8022963" cy="498348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b="0" i="0" cap="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GB" dirty="0" smtClean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0797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598714" y="-35922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A7BA7"/>
              </a:solidFill>
              <a:latin typeface="Geometr415 Md BT"/>
              <a:cs typeface="Geometr415 Md BT"/>
            </a:endParaRPr>
          </a:p>
        </p:txBody>
      </p:sp>
      <p:sp>
        <p:nvSpPr>
          <p:cNvPr id="44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75203" y="1439098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2530650" y="1442045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4675599" y="144204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6823503" y="144204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381600" y="3162688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2530650" y="316563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4675599" y="316563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1" name="Text Placeholder 1"/>
          <p:cNvSpPr>
            <a:spLocks noGrp="1"/>
          </p:cNvSpPr>
          <p:nvPr>
            <p:ph type="body" sz="quarter" idx="44" hasCustomPrompt="1"/>
          </p:nvPr>
        </p:nvSpPr>
        <p:spPr>
          <a:xfrm>
            <a:off x="6823503" y="3165635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375203" y="4886473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3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2530650" y="4889420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4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4675599" y="4889420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5" name="Text Placeholder 1"/>
          <p:cNvSpPr>
            <a:spLocks noGrp="1"/>
          </p:cNvSpPr>
          <p:nvPr>
            <p:ph type="body" sz="quarter" idx="48" hasCustomPrompt="1"/>
          </p:nvPr>
        </p:nvSpPr>
        <p:spPr>
          <a:xfrm>
            <a:off x="6823503" y="4889420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6" name="Content Placeholder 24"/>
          <p:cNvSpPr>
            <a:spLocks noGrp="1"/>
          </p:cNvSpPr>
          <p:nvPr>
            <p:ph sz="quarter" idx="12" hasCustomPrompt="1"/>
          </p:nvPr>
        </p:nvSpPr>
        <p:spPr>
          <a:xfrm>
            <a:off x="381044" y="279796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81045" y="1547637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8" name="Content Placeholder 24"/>
          <p:cNvSpPr>
            <a:spLocks noGrp="1"/>
          </p:cNvSpPr>
          <p:nvPr>
            <p:ph sz="quarter" idx="14" hasCustomPrompt="1"/>
          </p:nvPr>
        </p:nvSpPr>
        <p:spPr>
          <a:xfrm>
            <a:off x="2530650" y="2797963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5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30651" y="1547637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0" name="Content Placeholder 24"/>
          <p:cNvSpPr>
            <a:spLocks noGrp="1"/>
          </p:cNvSpPr>
          <p:nvPr>
            <p:ph sz="quarter" idx="16" hasCustomPrompt="1"/>
          </p:nvPr>
        </p:nvSpPr>
        <p:spPr>
          <a:xfrm>
            <a:off x="4675599" y="279796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61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675600" y="154763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2" name="Content Placeholder 24"/>
          <p:cNvSpPr>
            <a:spLocks noGrp="1"/>
          </p:cNvSpPr>
          <p:nvPr>
            <p:ph sz="quarter" idx="18" hasCustomPrompt="1"/>
          </p:nvPr>
        </p:nvSpPr>
        <p:spPr>
          <a:xfrm>
            <a:off x="6825205" y="279796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0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6825206" y="154763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1" name="Content Placeholder 24"/>
          <p:cNvSpPr>
            <a:spLocks noGrp="1"/>
          </p:cNvSpPr>
          <p:nvPr>
            <p:ph sz="quarter" idx="20" hasCustomPrompt="1"/>
          </p:nvPr>
        </p:nvSpPr>
        <p:spPr>
          <a:xfrm>
            <a:off x="381044" y="452155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2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27122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3" name="Content Placeholder 24"/>
          <p:cNvSpPr>
            <a:spLocks noGrp="1"/>
          </p:cNvSpPr>
          <p:nvPr>
            <p:ph sz="quarter" idx="22" hasCustomPrompt="1"/>
          </p:nvPr>
        </p:nvSpPr>
        <p:spPr>
          <a:xfrm>
            <a:off x="2530650" y="4521552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4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2530651" y="3271226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5" name="Content Placeholder 24"/>
          <p:cNvSpPr>
            <a:spLocks noGrp="1"/>
          </p:cNvSpPr>
          <p:nvPr>
            <p:ph sz="quarter" idx="24" hasCustomPrompt="1"/>
          </p:nvPr>
        </p:nvSpPr>
        <p:spPr>
          <a:xfrm>
            <a:off x="4675599" y="452155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6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4675600" y="3271225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7" name="Content Placeholder 24"/>
          <p:cNvSpPr>
            <a:spLocks noGrp="1"/>
          </p:cNvSpPr>
          <p:nvPr>
            <p:ph sz="quarter" idx="26" hasCustomPrompt="1"/>
          </p:nvPr>
        </p:nvSpPr>
        <p:spPr>
          <a:xfrm>
            <a:off x="6825205" y="4521551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8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825206" y="3271225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9" name="Content Placeholder 24"/>
          <p:cNvSpPr>
            <a:spLocks noGrp="1"/>
          </p:cNvSpPr>
          <p:nvPr>
            <p:ph sz="quarter" idx="29" hasCustomPrompt="1"/>
          </p:nvPr>
        </p:nvSpPr>
        <p:spPr>
          <a:xfrm>
            <a:off x="381044" y="6248285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0" name="Picture Placeholder 12"/>
          <p:cNvSpPr>
            <a:spLocks noGrp="1"/>
          </p:cNvSpPr>
          <p:nvPr>
            <p:ph type="pic" sz="quarter" idx="30"/>
          </p:nvPr>
        </p:nvSpPr>
        <p:spPr>
          <a:xfrm>
            <a:off x="381045" y="4997959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1" name="Content Placeholder 24"/>
          <p:cNvSpPr>
            <a:spLocks noGrp="1"/>
          </p:cNvSpPr>
          <p:nvPr>
            <p:ph sz="quarter" idx="31" hasCustomPrompt="1"/>
          </p:nvPr>
        </p:nvSpPr>
        <p:spPr>
          <a:xfrm>
            <a:off x="2530650" y="6248285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2" name="Picture Placeholder 12"/>
          <p:cNvSpPr>
            <a:spLocks noGrp="1"/>
          </p:cNvSpPr>
          <p:nvPr>
            <p:ph type="pic" sz="quarter" idx="32"/>
          </p:nvPr>
        </p:nvSpPr>
        <p:spPr>
          <a:xfrm>
            <a:off x="2530651" y="4997959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3" name="Content Placeholder 24"/>
          <p:cNvSpPr>
            <a:spLocks noGrp="1"/>
          </p:cNvSpPr>
          <p:nvPr>
            <p:ph sz="quarter" idx="33" hasCustomPrompt="1"/>
          </p:nvPr>
        </p:nvSpPr>
        <p:spPr>
          <a:xfrm>
            <a:off x="4675599" y="6248284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4" name="Picture Placeholder 12"/>
          <p:cNvSpPr>
            <a:spLocks noGrp="1"/>
          </p:cNvSpPr>
          <p:nvPr>
            <p:ph type="pic" sz="quarter" idx="34"/>
          </p:nvPr>
        </p:nvSpPr>
        <p:spPr>
          <a:xfrm>
            <a:off x="4675600" y="4997958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5" name="Content Placeholder 24"/>
          <p:cNvSpPr>
            <a:spLocks noGrp="1"/>
          </p:cNvSpPr>
          <p:nvPr>
            <p:ph sz="quarter" idx="35" hasCustomPrompt="1"/>
          </p:nvPr>
        </p:nvSpPr>
        <p:spPr>
          <a:xfrm>
            <a:off x="6825205" y="6248284"/>
            <a:ext cx="1997206" cy="269966"/>
          </a:xfrm>
          <a:prstGeom prst="rect">
            <a:avLst/>
          </a:prstGeom>
          <a:noFill/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1050" b="0" i="0" cap="all">
                <a:solidFill>
                  <a:schemeClr val="bg1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06" name="Picture Placeholder 12"/>
          <p:cNvSpPr>
            <a:spLocks noGrp="1"/>
          </p:cNvSpPr>
          <p:nvPr>
            <p:ph type="pic" sz="quarter" idx="36"/>
          </p:nvPr>
        </p:nvSpPr>
        <p:spPr>
          <a:xfrm>
            <a:off x="6825206" y="4997958"/>
            <a:ext cx="1997205" cy="125032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037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30" name="Text Placeholder 1"/>
          <p:cNvSpPr>
            <a:spLocks noGrp="1"/>
          </p:cNvSpPr>
          <p:nvPr>
            <p:ph type="body" sz="quarter" idx="37" hasCustomPrompt="1"/>
          </p:nvPr>
        </p:nvSpPr>
        <p:spPr>
          <a:xfrm>
            <a:off x="375203" y="1439098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" name="Text Placeholder 1"/>
          <p:cNvSpPr>
            <a:spLocks noGrp="1"/>
          </p:cNvSpPr>
          <p:nvPr>
            <p:ph type="body" sz="quarter" idx="38" hasCustomPrompt="1"/>
          </p:nvPr>
        </p:nvSpPr>
        <p:spPr>
          <a:xfrm>
            <a:off x="2530650" y="1442045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39" hasCustomPrompt="1"/>
          </p:nvPr>
        </p:nvSpPr>
        <p:spPr>
          <a:xfrm>
            <a:off x="4675599" y="144204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40" hasCustomPrompt="1"/>
          </p:nvPr>
        </p:nvSpPr>
        <p:spPr>
          <a:xfrm>
            <a:off x="6823503" y="144204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4" name="Text Placeholder 1"/>
          <p:cNvSpPr>
            <a:spLocks noGrp="1"/>
          </p:cNvSpPr>
          <p:nvPr>
            <p:ph type="body" sz="quarter" idx="41" hasCustomPrompt="1"/>
          </p:nvPr>
        </p:nvSpPr>
        <p:spPr>
          <a:xfrm>
            <a:off x="375203" y="3162688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" name="Text Placeholder 1"/>
          <p:cNvSpPr>
            <a:spLocks noGrp="1"/>
          </p:cNvSpPr>
          <p:nvPr>
            <p:ph type="body" sz="quarter" idx="42" hasCustomPrompt="1"/>
          </p:nvPr>
        </p:nvSpPr>
        <p:spPr>
          <a:xfrm>
            <a:off x="2530650" y="3165635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 Placeholder 1"/>
          <p:cNvSpPr>
            <a:spLocks noGrp="1"/>
          </p:cNvSpPr>
          <p:nvPr>
            <p:ph type="body" sz="quarter" idx="43" hasCustomPrompt="1"/>
          </p:nvPr>
        </p:nvSpPr>
        <p:spPr>
          <a:xfrm>
            <a:off x="4675599" y="316563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7" name="Text Placeholder 1"/>
          <p:cNvSpPr>
            <a:spLocks noGrp="1"/>
          </p:cNvSpPr>
          <p:nvPr>
            <p:ph type="body" sz="quarter" idx="44" hasCustomPrompt="1"/>
          </p:nvPr>
        </p:nvSpPr>
        <p:spPr>
          <a:xfrm>
            <a:off x="6823503" y="3165635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8" name="Text Placeholder 1"/>
          <p:cNvSpPr>
            <a:spLocks noGrp="1"/>
          </p:cNvSpPr>
          <p:nvPr>
            <p:ph type="body" sz="quarter" idx="45" hasCustomPrompt="1"/>
          </p:nvPr>
        </p:nvSpPr>
        <p:spPr>
          <a:xfrm>
            <a:off x="375203" y="4879817"/>
            <a:ext cx="2003046" cy="162883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1"/>
          <p:cNvSpPr>
            <a:spLocks noGrp="1"/>
          </p:cNvSpPr>
          <p:nvPr>
            <p:ph type="body" sz="quarter" idx="46" hasCustomPrompt="1"/>
          </p:nvPr>
        </p:nvSpPr>
        <p:spPr>
          <a:xfrm>
            <a:off x="2530650" y="4882765"/>
            <a:ext cx="2003046" cy="1628831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Text Placeholder 1"/>
          <p:cNvSpPr>
            <a:spLocks noGrp="1"/>
          </p:cNvSpPr>
          <p:nvPr>
            <p:ph type="body" sz="quarter" idx="47" hasCustomPrompt="1"/>
          </p:nvPr>
        </p:nvSpPr>
        <p:spPr>
          <a:xfrm>
            <a:off x="4675599" y="4882765"/>
            <a:ext cx="2003046" cy="1628831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 Placeholder 1"/>
          <p:cNvSpPr>
            <a:spLocks noGrp="1"/>
          </p:cNvSpPr>
          <p:nvPr>
            <p:ph type="body" sz="quarter" idx="48" hasCustomPrompt="1"/>
          </p:nvPr>
        </p:nvSpPr>
        <p:spPr>
          <a:xfrm>
            <a:off x="6823503" y="4882765"/>
            <a:ext cx="2003046" cy="162883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81045" y="1546092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37130" y="1546092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675600" y="1546091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6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6825206" y="1546091"/>
            <a:ext cx="1997205" cy="139760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81045" y="3277497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8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2536197" y="3277497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9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4675600" y="3277495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0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6825206" y="3277495"/>
            <a:ext cx="1997205" cy="138588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1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381045" y="4989758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2" name="Picture Placeholder 12"/>
          <p:cNvSpPr>
            <a:spLocks noGrp="1"/>
          </p:cNvSpPr>
          <p:nvPr>
            <p:ph type="pic" sz="quarter" idx="31"/>
          </p:nvPr>
        </p:nvSpPr>
        <p:spPr>
          <a:xfrm>
            <a:off x="2530651" y="4989758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3" name="Picture Placeholder 12"/>
          <p:cNvSpPr>
            <a:spLocks noGrp="1"/>
          </p:cNvSpPr>
          <p:nvPr>
            <p:ph type="pic" sz="quarter" idx="33"/>
          </p:nvPr>
        </p:nvSpPr>
        <p:spPr>
          <a:xfrm>
            <a:off x="4675600" y="4989756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4" name="Picture Placeholder 12"/>
          <p:cNvSpPr>
            <a:spLocks noGrp="1"/>
          </p:cNvSpPr>
          <p:nvPr>
            <p:ph type="pic" sz="quarter" idx="35"/>
          </p:nvPr>
        </p:nvSpPr>
        <p:spPr>
          <a:xfrm>
            <a:off x="6825206" y="4989756"/>
            <a:ext cx="1997205" cy="1394476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9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7540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55" name="Text Placeholder 1"/>
          <p:cNvSpPr>
            <a:spLocks noGrp="1"/>
          </p:cNvSpPr>
          <p:nvPr>
            <p:ph type="body" sz="quarter" idx="60" hasCustomPrompt="1"/>
          </p:nvPr>
        </p:nvSpPr>
        <p:spPr>
          <a:xfrm>
            <a:off x="354987" y="1501942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6" name="Text Placeholder 1"/>
          <p:cNvSpPr>
            <a:spLocks noGrp="1"/>
          </p:cNvSpPr>
          <p:nvPr>
            <p:ph type="body" sz="quarter" idx="61" hasCustomPrompt="1"/>
          </p:nvPr>
        </p:nvSpPr>
        <p:spPr>
          <a:xfrm>
            <a:off x="1793625" y="1501942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7" name="Text Placeholder 1"/>
          <p:cNvSpPr>
            <a:spLocks noGrp="1"/>
          </p:cNvSpPr>
          <p:nvPr>
            <p:ph type="body" sz="quarter" idx="62" hasCustomPrompt="1"/>
          </p:nvPr>
        </p:nvSpPr>
        <p:spPr>
          <a:xfrm>
            <a:off x="3232262" y="1501942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8" name="Text Placeholder 1"/>
          <p:cNvSpPr>
            <a:spLocks noGrp="1"/>
          </p:cNvSpPr>
          <p:nvPr>
            <p:ph type="body" sz="quarter" idx="63" hasCustomPrompt="1"/>
          </p:nvPr>
        </p:nvSpPr>
        <p:spPr>
          <a:xfrm>
            <a:off x="4670908" y="1501942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9" name="Text Placeholder 1"/>
          <p:cNvSpPr>
            <a:spLocks noGrp="1"/>
          </p:cNvSpPr>
          <p:nvPr>
            <p:ph type="body" sz="quarter" idx="64" hasCustomPrompt="1"/>
          </p:nvPr>
        </p:nvSpPr>
        <p:spPr>
          <a:xfrm>
            <a:off x="6107320" y="1498995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0" name="Text Placeholder 1"/>
          <p:cNvSpPr>
            <a:spLocks noGrp="1"/>
          </p:cNvSpPr>
          <p:nvPr>
            <p:ph type="body" sz="quarter" idx="65" hasCustomPrompt="1"/>
          </p:nvPr>
        </p:nvSpPr>
        <p:spPr>
          <a:xfrm>
            <a:off x="7545966" y="1498995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1" name="Text Placeholder 1"/>
          <p:cNvSpPr>
            <a:spLocks noGrp="1"/>
          </p:cNvSpPr>
          <p:nvPr>
            <p:ph type="body" sz="quarter" idx="66" hasCustomPrompt="1"/>
          </p:nvPr>
        </p:nvSpPr>
        <p:spPr>
          <a:xfrm>
            <a:off x="354979" y="2732051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2" name="Text Placeholder 1"/>
          <p:cNvSpPr>
            <a:spLocks noGrp="1"/>
          </p:cNvSpPr>
          <p:nvPr>
            <p:ph type="body" sz="quarter" idx="67" hasCustomPrompt="1"/>
          </p:nvPr>
        </p:nvSpPr>
        <p:spPr>
          <a:xfrm>
            <a:off x="1793617" y="2732051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0" name="Text Placeholder 1"/>
          <p:cNvSpPr>
            <a:spLocks noGrp="1"/>
          </p:cNvSpPr>
          <p:nvPr>
            <p:ph type="body" sz="quarter" idx="68" hasCustomPrompt="1"/>
          </p:nvPr>
        </p:nvSpPr>
        <p:spPr>
          <a:xfrm>
            <a:off x="3232254" y="2732051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1" name="Text Placeholder 1"/>
          <p:cNvSpPr>
            <a:spLocks noGrp="1"/>
          </p:cNvSpPr>
          <p:nvPr>
            <p:ph type="body" sz="quarter" idx="69" hasCustomPrompt="1"/>
          </p:nvPr>
        </p:nvSpPr>
        <p:spPr>
          <a:xfrm>
            <a:off x="4670900" y="2732051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2" name="Text Placeholder 1"/>
          <p:cNvSpPr>
            <a:spLocks noGrp="1"/>
          </p:cNvSpPr>
          <p:nvPr>
            <p:ph type="body" sz="quarter" idx="70" hasCustomPrompt="1"/>
          </p:nvPr>
        </p:nvSpPr>
        <p:spPr>
          <a:xfrm>
            <a:off x="6107312" y="2729104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3" name="Text Placeholder 1"/>
          <p:cNvSpPr>
            <a:spLocks noGrp="1"/>
          </p:cNvSpPr>
          <p:nvPr>
            <p:ph type="body" sz="quarter" idx="71" hasCustomPrompt="1"/>
          </p:nvPr>
        </p:nvSpPr>
        <p:spPr>
          <a:xfrm>
            <a:off x="7545958" y="2729104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4" name="Text Placeholder 1"/>
          <p:cNvSpPr>
            <a:spLocks noGrp="1"/>
          </p:cNvSpPr>
          <p:nvPr>
            <p:ph type="body" sz="quarter" idx="72" hasCustomPrompt="1"/>
          </p:nvPr>
        </p:nvSpPr>
        <p:spPr>
          <a:xfrm>
            <a:off x="355002" y="3961843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5" name="Text Placeholder 1"/>
          <p:cNvSpPr>
            <a:spLocks noGrp="1"/>
          </p:cNvSpPr>
          <p:nvPr>
            <p:ph type="body" sz="quarter" idx="73" hasCustomPrompt="1"/>
          </p:nvPr>
        </p:nvSpPr>
        <p:spPr>
          <a:xfrm>
            <a:off x="1793640" y="3961843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6" name="Text Placeholder 1"/>
          <p:cNvSpPr>
            <a:spLocks noGrp="1"/>
          </p:cNvSpPr>
          <p:nvPr>
            <p:ph type="body" sz="quarter" idx="74" hasCustomPrompt="1"/>
          </p:nvPr>
        </p:nvSpPr>
        <p:spPr>
          <a:xfrm>
            <a:off x="3232277" y="3961843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7" name="Text Placeholder 1"/>
          <p:cNvSpPr>
            <a:spLocks noGrp="1"/>
          </p:cNvSpPr>
          <p:nvPr>
            <p:ph type="body" sz="quarter" idx="75" hasCustomPrompt="1"/>
          </p:nvPr>
        </p:nvSpPr>
        <p:spPr>
          <a:xfrm>
            <a:off x="4670923" y="3961843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8" name="Text Placeholder 1"/>
          <p:cNvSpPr>
            <a:spLocks noGrp="1"/>
          </p:cNvSpPr>
          <p:nvPr>
            <p:ph type="body" sz="quarter" idx="76" hasCustomPrompt="1"/>
          </p:nvPr>
        </p:nvSpPr>
        <p:spPr>
          <a:xfrm>
            <a:off x="6107335" y="3958895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9" name="Text Placeholder 1"/>
          <p:cNvSpPr>
            <a:spLocks noGrp="1"/>
          </p:cNvSpPr>
          <p:nvPr>
            <p:ph type="body" sz="quarter" idx="77" hasCustomPrompt="1"/>
          </p:nvPr>
        </p:nvSpPr>
        <p:spPr>
          <a:xfrm>
            <a:off x="7545981" y="3958895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0" name="Text Placeholder 1"/>
          <p:cNvSpPr>
            <a:spLocks noGrp="1"/>
          </p:cNvSpPr>
          <p:nvPr>
            <p:ph type="body" sz="quarter" idx="78" hasCustomPrompt="1"/>
          </p:nvPr>
        </p:nvSpPr>
        <p:spPr>
          <a:xfrm>
            <a:off x="354994" y="5191952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1" name="Text Placeholder 1"/>
          <p:cNvSpPr>
            <a:spLocks noGrp="1"/>
          </p:cNvSpPr>
          <p:nvPr>
            <p:ph type="body" sz="quarter" idx="79" hasCustomPrompt="1"/>
          </p:nvPr>
        </p:nvSpPr>
        <p:spPr>
          <a:xfrm>
            <a:off x="1793632" y="5191952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" name="Text Placeholder 1"/>
          <p:cNvSpPr>
            <a:spLocks noGrp="1"/>
          </p:cNvSpPr>
          <p:nvPr>
            <p:ph type="body" sz="quarter" idx="80" hasCustomPrompt="1"/>
          </p:nvPr>
        </p:nvSpPr>
        <p:spPr>
          <a:xfrm>
            <a:off x="3232269" y="5191952"/>
            <a:ext cx="1312290" cy="112715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3" name="Text Placeholder 1"/>
          <p:cNvSpPr>
            <a:spLocks noGrp="1"/>
          </p:cNvSpPr>
          <p:nvPr>
            <p:ph type="body" sz="quarter" idx="81" hasCustomPrompt="1"/>
          </p:nvPr>
        </p:nvSpPr>
        <p:spPr>
          <a:xfrm>
            <a:off x="4670915" y="5191952"/>
            <a:ext cx="1312290" cy="1127159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4" name="Text Placeholder 1"/>
          <p:cNvSpPr>
            <a:spLocks noGrp="1"/>
          </p:cNvSpPr>
          <p:nvPr>
            <p:ph type="body" sz="quarter" idx="82" hasCustomPrompt="1"/>
          </p:nvPr>
        </p:nvSpPr>
        <p:spPr>
          <a:xfrm>
            <a:off x="6107327" y="5189005"/>
            <a:ext cx="1312290" cy="11271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6" name="Text Placeholder 1"/>
          <p:cNvSpPr>
            <a:spLocks noGrp="1"/>
          </p:cNvSpPr>
          <p:nvPr>
            <p:ph type="body" sz="quarter" idx="83" hasCustomPrompt="1"/>
          </p:nvPr>
        </p:nvSpPr>
        <p:spPr>
          <a:xfrm>
            <a:off x="7545973" y="5189005"/>
            <a:ext cx="1312290" cy="112715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54993" y="1620551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793631" y="1620549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9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232269" y="1620551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0" name="Picture Placeholder 12"/>
          <p:cNvSpPr>
            <a:spLocks noGrp="1"/>
          </p:cNvSpPr>
          <p:nvPr>
            <p:ph type="pic" sz="quarter" idx="19"/>
          </p:nvPr>
        </p:nvSpPr>
        <p:spPr>
          <a:xfrm>
            <a:off x="4670906" y="1620549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1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6107323" y="1620551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2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7545961" y="1620549"/>
            <a:ext cx="1312289" cy="87397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3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354992" y="2850665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4" name="Picture Placeholder 12"/>
          <p:cNvSpPr>
            <a:spLocks noGrp="1"/>
          </p:cNvSpPr>
          <p:nvPr>
            <p:ph type="pic" sz="quarter" idx="28"/>
          </p:nvPr>
        </p:nvSpPr>
        <p:spPr>
          <a:xfrm>
            <a:off x="1793630" y="2850664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5" name="Picture Placeholder 12"/>
          <p:cNvSpPr>
            <a:spLocks noGrp="1"/>
          </p:cNvSpPr>
          <p:nvPr>
            <p:ph type="pic" sz="quarter" idx="29"/>
          </p:nvPr>
        </p:nvSpPr>
        <p:spPr>
          <a:xfrm>
            <a:off x="3232268" y="2850665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6" name="Picture Placeholder 12"/>
          <p:cNvSpPr>
            <a:spLocks noGrp="1"/>
          </p:cNvSpPr>
          <p:nvPr>
            <p:ph type="pic" sz="quarter" idx="31"/>
          </p:nvPr>
        </p:nvSpPr>
        <p:spPr>
          <a:xfrm>
            <a:off x="4670906" y="2850664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7" name="Picture Placeholder 12"/>
          <p:cNvSpPr>
            <a:spLocks noGrp="1"/>
          </p:cNvSpPr>
          <p:nvPr>
            <p:ph type="pic" sz="quarter" idx="33"/>
          </p:nvPr>
        </p:nvSpPr>
        <p:spPr>
          <a:xfrm>
            <a:off x="6107322" y="2850665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8" name="Picture Placeholder 12"/>
          <p:cNvSpPr>
            <a:spLocks noGrp="1"/>
          </p:cNvSpPr>
          <p:nvPr>
            <p:ph type="pic" sz="quarter" idx="35"/>
          </p:nvPr>
        </p:nvSpPr>
        <p:spPr>
          <a:xfrm>
            <a:off x="7545960" y="2850664"/>
            <a:ext cx="1312289" cy="876647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9" name="Picture Placeholder 12"/>
          <p:cNvSpPr>
            <a:spLocks noGrp="1"/>
          </p:cNvSpPr>
          <p:nvPr>
            <p:ph type="pic" sz="quarter" idx="37"/>
          </p:nvPr>
        </p:nvSpPr>
        <p:spPr>
          <a:xfrm>
            <a:off x="354995" y="4074979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0" name="Picture Placeholder 12"/>
          <p:cNvSpPr>
            <a:spLocks noGrp="1"/>
          </p:cNvSpPr>
          <p:nvPr>
            <p:ph type="pic" sz="quarter" idx="39"/>
          </p:nvPr>
        </p:nvSpPr>
        <p:spPr>
          <a:xfrm>
            <a:off x="1793632" y="4074978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1" name="Picture Placeholder 12"/>
          <p:cNvSpPr>
            <a:spLocks noGrp="1"/>
          </p:cNvSpPr>
          <p:nvPr>
            <p:ph type="pic" sz="quarter" idx="41"/>
          </p:nvPr>
        </p:nvSpPr>
        <p:spPr>
          <a:xfrm>
            <a:off x="3232271" y="4074979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2" name="Picture Placeholder 12"/>
          <p:cNvSpPr>
            <a:spLocks noGrp="1"/>
          </p:cNvSpPr>
          <p:nvPr>
            <p:ph type="pic" sz="quarter" idx="43"/>
          </p:nvPr>
        </p:nvSpPr>
        <p:spPr>
          <a:xfrm>
            <a:off x="4670909" y="4074978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3" name="Picture Placeholder 12"/>
          <p:cNvSpPr>
            <a:spLocks noGrp="1"/>
          </p:cNvSpPr>
          <p:nvPr>
            <p:ph type="pic" sz="quarter" idx="45"/>
          </p:nvPr>
        </p:nvSpPr>
        <p:spPr>
          <a:xfrm>
            <a:off x="6107325" y="4074979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4" name="Picture Placeholder 12"/>
          <p:cNvSpPr>
            <a:spLocks noGrp="1"/>
          </p:cNvSpPr>
          <p:nvPr>
            <p:ph type="pic" sz="quarter" idx="47"/>
          </p:nvPr>
        </p:nvSpPr>
        <p:spPr>
          <a:xfrm>
            <a:off x="7545963" y="4074978"/>
            <a:ext cx="1312289" cy="882661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5" name="Picture Placeholder 12"/>
          <p:cNvSpPr>
            <a:spLocks noGrp="1"/>
          </p:cNvSpPr>
          <p:nvPr>
            <p:ph type="pic" sz="quarter" idx="49"/>
          </p:nvPr>
        </p:nvSpPr>
        <p:spPr>
          <a:xfrm>
            <a:off x="354994" y="5310563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6" name="Picture Placeholder 12"/>
          <p:cNvSpPr>
            <a:spLocks noGrp="1"/>
          </p:cNvSpPr>
          <p:nvPr>
            <p:ph type="pic" sz="quarter" idx="51"/>
          </p:nvPr>
        </p:nvSpPr>
        <p:spPr>
          <a:xfrm>
            <a:off x="1793632" y="5310562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7" name="Picture Placeholder 12"/>
          <p:cNvSpPr>
            <a:spLocks noGrp="1"/>
          </p:cNvSpPr>
          <p:nvPr>
            <p:ph type="pic" sz="quarter" idx="53"/>
          </p:nvPr>
        </p:nvSpPr>
        <p:spPr>
          <a:xfrm>
            <a:off x="3232270" y="5310563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8" name="Picture Placeholder 12"/>
          <p:cNvSpPr>
            <a:spLocks noGrp="1"/>
          </p:cNvSpPr>
          <p:nvPr>
            <p:ph type="pic" sz="quarter" idx="55"/>
          </p:nvPr>
        </p:nvSpPr>
        <p:spPr>
          <a:xfrm>
            <a:off x="4670908" y="5310562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9" name="Picture Placeholder 12"/>
          <p:cNvSpPr>
            <a:spLocks noGrp="1"/>
          </p:cNvSpPr>
          <p:nvPr>
            <p:ph type="pic" sz="quarter" idx="57"/>
          </p:nvPr>
        </p:nvSpPr>
        <p:spPr>
          <a:xfrm>
            <a:off x="6107324" y="5310563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0" name="Picture Placeholder 12"/>
          <p:cNvSpPr>
            <a:spLocks noGrp="1"/>
          </p:cNvSpPr>
          <p:nvPr>
            <p:ph type="pic" sz="quarter" idx="59"/>
          </p:nvPr>
        </p:nvSpPr>
        <p:spPr>
          <a:xfrm>
            <a:off x="7545962" y="5310562"/>
            <a:ext cx="1312289" cy="885340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192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3033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43" name="Text Placeholder 1"/>
          <p:cNvSpPr>
            <a:spLocks noGrp="1"/>
          </p:cNvSpPr>
          <p:nvPr>
            <p:ph type="body" sz="quarter" idx="50" hasCustomPrompt="1"/>
          </p:nvPr>
        </p:nvSpPr>
        <p:spPr>
          <a:xfrm flipH="1">
            <a:off x="11580880" y="0"/>
            <a:ext cx="45719" cy="64655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54994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2" name="Picture Placeholder 12"/>
          <p:cNvSpPr>
            <a:spLocks noGrp="1"/>
          </p:cNvSpPr>
          <p:nvPr>
            <p:ph type="pic" sz="quarter" idx="54"/>
          </p:nvPr>
        </p:nvSpPr>
        <p:spPr>
          <a:xfrm>
            <a:off x="1402861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6" name="Picture Placeholder 12"/>
          <p:cNvSpPr>
            <a:spLocks noGrp="1"/>
          </p:cNvSpPr>
          <p:nvPr>
            <p:ph type="pic" sz="quarter" idx="58"/>
          </p:nvPr>
        </p:nvSpPr>
        <p:spPr>
          <a:xfrm>
            <a:off x="2441699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0" name="Picture Placeholder 12"/>
          <p:cNvSpPr>
            <a:spLocks noGrp="1"/>
          </p:cNvSpPr>
          <p:nvPr>
            <p:ph type="pic" sz="quarter" idx="62"/>
          </p:nvPr>
        </p:nvSpPr>
        <p:spPr>
          <a:xfrm>
            <a:off x="3483053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4" name="Picture Placeholder 12"/>
          <p:cNvSpPr>
            <a:spLocks noGrp="1"/>
          </p:cNvSpPr>
          <p:nvPr>
            <p:ph type="pic" sz="quarter" idx="63"/>
          </p:nvPr>
        </p:nvSpPr>
        <p:spPr>
          <a:xfrm>
            <a:off x="4539977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5" name="Picture Placeholder 12"/>
          <p:cNvSpPr>
            <a:spLocks noGrp="1"/>
          </p:cNvSpPr>
          <p:nvPr>
            <p:ph type="pic" sz="quarter" idx="64"/>
          </p:nvPr>
        </p:nvSpPr>
        <p:spPr>
          <a:xfrm>
            <a:off x="5587844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6" name="Picture Placeholder 12"/>
          <p:cNvSpPr>
            <a:spLocks noGrp="1"/>
          </p:cNvSpPr>
          <p:nvPr>
            <p:ph type="pic" sz="quarter" idx="65"/>
          </p:nvPr>
        </p:nvSpPr>
        <p:spPr>
          <a:xfrm>
            <a:off x="6626682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7" name="Picture Placeholder 12"/>
          <p:cNvSpPr>
            <a:spLocks noGrp="1"/>
          </p:cNvSpPr>
          <p:nvPr>
            <p:ph type="pic" sz="quarter" idx="66"/>
          </p:nvPr>
        </p:nvSpPr>
        <p:spPr>
          <a:xfrm>
            <a:off x="7668036" y="1575835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8" name="Content Placeholder 24"/>
          <p:cNvSpPr>
            <a:spLocks noGrp="1"/>
          </p:cNvSpPr>
          <p:nvPr>
            <p:ph sz="quarter" idx="67" hasCustomPrompt="1"/>
          </p:nvPr>
        </p:nvSpPr>
        <p:spPr>
          <a:xfrm>
            <a:off x="354994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89" name="Content Placeholder 24"/>
          <p:cNvSpPr>
            <a:spLocks noGrp="1"/>
          </p:cNvSpPr>
          <p:nvPr>
            <p:ph sz="quarter" idx="68" hasCustomPrompt="1"/>
          </p:nvPr>
        </p:nvSpPr>
        <p:spPr>
          <a:xfrm>
            <a:off x="1402861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3" name="Content Placeholder 24"/>
          <p:cNvSpPr>
            <a:spLocks noGrp="1"/>
          </p:cNvSpPr>
          <p:nvPr>
            <p:ph sz="quarter" idx="69" hasCustomPrompt="1"/>
          </p:nvPr>
        </p:nvSpPr>
        <p:spPr>
          <a:xfrm>
            <a:off x="2435186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4" name="Content Placeholder 24"/>
          <p:cNvSpPr>
            <a:spLocks noGrp="1"/>
          </p:cNvSpPr>
          <p:nvPr>
            <p:ph sz="quarter" idx="70" hasCustomPrompt="1"/>
          </p:nvPr>
        </p:nvSpPr>
        <p:spPr>
          <a:xfrm>
            <a:off x="3483053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5" name="Content Placeholder 24"/>
          <p:cNvSpPr>
            <a:spLocks noGrp="1"/>
          </p:cNvSpPr>
          <p:nvPr>
            <p:ph sz="quarter" idx="71" hasCustomPrompt="1"/>
          </p:nvPr>
        </p:nvSpPr>
        <p:spPr>
          <a:xfrm>
            <a:off x="4539977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6" name="Content Placeholder 24"/>
          <p:cNvSpPr>
            <a:spLocks noGrp="1"/>
          </p:cNvSpPr>
          <p:nvPr>
            <p:ph sz="quarter" idx="72" hasCustomPrompt="1"/>
          </p:nvPr>
        </p:nvSpPr>
        <p:spPr>
          <a:xfrm>
            <a:off x="5587844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7" name="Content Placeholder 24"/>
          <p:cNvSpPr>
            <a:spLocks noGrp="1"/>
          </p:cNvSpPr>
          <p:nvPr>
            <p:ph sz="quarter" idx="73" hasCustomPrompt="1"/>
          </p:nvPr>
        </p:nvSpPr>
        <p:spPr>
          <a:xfrm>
            <a:off x="6620169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8" name="Content Placeholder 24"/>
          <p:cNvSpPr>
            <a:spLocks noGrp="1"/>
          </p:cNvSpPr>
          <p:nvPr>
            <p:ph sz="quarter" idx="74" hasCustomPrompt="1"/>
          </p:nvPr>
        </p:nvSpPr>
        <p:spPr>
          <a:xfrm>
            <a:off x="7668036" y="2360247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99" name="Picture Placeholder 12"/>
          <p:cNvSpPr>
            <a:spLocks noGrp="1"/>
          </p:cNvSpPr>
          <p:nvPr>
            <p:ph type="pic" sz="quarter" idx="75"/>
          </p:nvPr>
        </p:nvSpPr>
        <p:spPr>
          <a:xfrm>
            <a:off x="354994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0" name="Picture Placeholder 12"/>
          <p:cNvSpPr>
            <a:spLocks noGrp="1"/>
          </p:cNvSpPr>
          <p:nvPr>
            <p:ph type="pic" sz="quarter" idx="76"/>
          </p:nvPr>
        </p:nvSpPr>
        <p:spPr>
          <a:xfrm>
            <a:off x="1402861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1" name="Picture Placeholder 12"/>
          <p:cNvSpPr>
            <a:spLocks noGrp="1"/>
          </p:cNvSpPr>
          <p:nvPr>
            <p:ph type="pic" sz="quarter" idx="77"/>
          </p:nvPr>
        </p:nvSpPr>
        <p:spPr>
          <a:xfrm>
            <a:off x="2441699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2" name="Picture Placeholder 12"/>
          <p:cNvSpPr>
            <a:spLocks noGrp="1"/>
          </p:cNvSpPr>
          <p:nvPr>
            <p:ph type="pic" sz="quarter" idx="78"/>
          </p:nvPr>
        </p:nvSpPr>
        <p:spPr>
          <a:xfrm>
            <a:off x="3483053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5" name="Picture Placeholder 12"/>
          <p:cNvSpPr>
            <a:spLocks noGrp="1"/>
          </p:cNvSpPr>
          <p:nvPr>
            <p:ph type="pic" sz="quarter" idx="79"/>
          </p:nvPr>
        </p:nvSpPr>
        <p:spPr>
          <a:xfrm>
            <a:off x="4539977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1" name="Picture Placeholder 12"/>
          <p:cNvSpPr>
            <a:spLocks noGrp="1"/>
          </p:cNvSpPr>
          <p:nvPr>
            <p:ph type="pic" sz="quarter" idx="80"/>
          </p:nvPr>
        </p:nvSpPr>
        <p:spPr>
          <a:xfrm>
            <a:off x="5587844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2" name="Picture Placeholder 12"/>
          <p:cNvSpPr>
            <a:spLocks noGrp="1"/>
          </p:cNvSpPr>
          <p:nvPr>
            <p:ph type="pic" sz="quarter" idx="81"/>
          </p:nvPr>
        </p:nvSpPr>
        <p:spPr>
          <a:xfrm>
            <a:off x="6626682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4" name="Picture Placeholder 12"/>
          <p:cNvSpPr>
            <a:spLocks noGrp="1"/>
          </p:cNvSpPr>
          <p:nvPr>
            <p:ph type="pic" sz="quarter" idx="82"/>
          </p:nvPr>
        </p:nvSpPr>
        <p:spPr>
          <a:xfrm>
            <a:off x="7668036" y="2780960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5" name="Content Placeholder 24"/>
          <p:cNvSpPr>
            <a:spLocks noGrp="1"/>
          </p:cNvSpPr>
          <p:nvPr>
            <p:ph sz="quarter" idx="83" hasCustomPrompt="1"/>
          </p:nvPr>
        </p:nvSpPr>
        <p:spPr>
          <a:xfrm>
            <a:off x="354994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6" name="Content Placeholder 24"/>
          <p:cNvSpPr>
            <a:spLocks noGrp="1"/>
          </p:cNvSpPr>
          <p:nvPr>
            <p:ph sz="quarter" idx="84" hasCustomPrompt="1"/>
          </p:nvPr>
        </p:nvSpPr>
        <p:spPr>
          <a:xfrm>
            <a:off x="1402861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7" name="Content Placeholder 24"/>
          <p:cNvSpPr>
            <a:spLocks noGrp="1"/>
          </p:cNvSpPr>
          <p:nvPr>
            <p:ph sz="quarter" idx="85" hasCustomPrompt="1"/>
          </p:nvPr>
        </p:nvSpPr>
        <p:spPr>
          <a:xfrm>
            <a:off x="2435186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8" name="Content Placeholder 24"/>
          <p:cNvSpPr>
            <a:spLocks noGrp="1"/>
          </p:cNvSpPr>
          <p:nvPr>
            <p:ph sz="quarter" idx="86" hasCustomPrompt="1"/>
          </p:nvPr>
        </p:nvSpPr>
        <p:spPr>
          <a:xfrm>
            <a:off x="3483053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49" name="Content Placeholder 24"/>
          <p:cNvSpPr>
            <a:spLocks noGrp="1"/>
          </p:cNvSpPr>
          <p:nvPr>
            <p:ph sz="quarter" idx="87" hasCustomPrompt="1"/>
          </p:nvPr>
        </p:nvSpPr>
        <p:spPr>
          <a:xfrm>
            <a:off x="4539977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50" name="Content Placeholder 24"/>
          <p:cNvSpPr>
            <a:spLocks noGrp="1"/>
          </p:cNvSpPr>
          <p:nvPr>
            <p:ph sz="quarter" idx="88" hasCustomPrompt="1"/>
          </p:nvPr>
        </p:nvSpPr>
        <p:spPr>
          <a:xfrm>
            <a:off x="5587844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51" name="Content Placeholder 24"/>
          <p:cNvSpPr>
            <a:spLocks noGrp="1"/>
          </p:cNvSpPr>
          <p:nvPr>
            <p:ph sz="quarter" idx="89" hasCustomPrompt="1"/>
          </p:nvPr>
        </p:nvSpPr>
        <p:spPr>
          <a:xfrm>
            <a:off x="6620169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52" name="Content Placeholder 24"/>
          <p:cNvSpPr>
            <a:spLocks noGrp="1"/>
          </p:cNvSpPr>
          <p:nvPr>
            <p:ph sz="quarter" idx="90" hasCustomPrompt="1"/>
          </p:nvPr>
        </p:nvSpPr>
        <p:spPr>
          <a:xfrm>
            <a:off x="7668036" y="3565372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69" name="Picture Placeholder 12"/>
          <p:cNvSpPr>
            <a:spLocks noGrp="1"/>
          </p:cNvSpPr>
          <p:nvPr>
            <p:ph type="pic" sz="quarter" idx="91"/>
          </p:nvPr>
        </p:nvSpPr>
        <p:spPr>
          <a:xfrm>
            <a:off x="354994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0" name="Picture Placeholder 12"/>
          <p:cNvSpPr>
            <a:spLocks noGrp="1"/>
          </p:cNvSpPr>
          <p:nvPr>
            <p:ph type="pic" sz="quarter" idx="92"/>
          </p:nvPr>
        </p:nvSpPr>
        <p:spPr>
          <a:xfrm>
            <a:off x="1402861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1" name="Picture Placeholder 12"/>
          <p:cNvSpPr>
            <a:spLocks noGrp="1"/>
          </p:cNvSpPr>
          <p:nvPr>
            <p:ph type="pic" sz="quarter" idx="93"/>
          </p:nvPr>
        </p:nvSpPr>
        <p:spPr>
          <a:xfrm>
            <a:off x="2441699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2" name="Picture Placeholder 12"/>
          <p:cNvSpPr>
            <a:spLocks noGrp="1"/>
          </p:cNvSpPr>
          <p:nvPr>
            <p:ph type="pic" sz="quarter" idx="94"/>
          </p:nvPr>
        </p:nvSpPr>
        <p:spPr>
          <a:xfrm>
            <a:off x="3483053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3" name="Picture Placeholder 12"/>
          <p:cNvSpPr>
            <a:spLocks noGrp="1"/>
          </p:cNvSpPr>
          <p:nvPr>
            <p:ph type="pic" sz="quarter" idx="95"/>
          </p:nvPr>
        </p:nvSpPr>
        <p:spPr>
          <a:xfrm>
            <a:off x="4539977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4" name="Picture Placeholder 12"/>
          <p:cNvSpPr>
            <a:spLocks noGrp="1"/>
          </p:cNvSpPr>
          <p:nvPr>
            <p:ph type="pic" sz="quarter" idx="96"/>
          </p:nvPr>
        </p:nvSpPr>
        <p:spPr>
          <a:xfrm>
            <a:off x="5587844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5" name="Picture Placeholder 12"/>
          <p:cNvSpPr>
            <a:spLocks noGrp="1"/>
          </p:cNvSpPr>
          <p:nvPr>
            <p:ph type="pic" sz="quarter" idx="97"/>
          </p:nvPr>
        </p:nvSpPr>
        <p:spPr>
          <a:xfrm>
            <a:off x="6626682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6" name="Picture Placeholder 12"/>
          <p:cNvSpPr>
            <a:spLocks noGrp="1"/>
          </p:cNvSpPr>
          <p:nvPr>
            <p:ph type="pic" sz="quarter" idx="98"/>
          </p:nvPr>
        </p:nvSpPr>
        <p:spPr>
          <a:xfrm>
            <a:off x="7668036" y="3991666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7" name="Content Placeholder 24"/>
          <p:cNvSpPr>
            <a:spLocks noGrp="1"/>
          </p:cNvSpPr>
          <p:nvPr>
            <p:ph sz="quarter" idx="99" hasCustomPrompt="1"/>
          </p:nvPr>
        </p:nvSpPr>
        <p:spPr>
          <a:xfrm>
            <a:off x="354994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78" name="Content Placeholder 24"/>
          <p:cNvSpPr>
            <a:spLocks noGrp="1"/>
          </p:cNvSpPr>
          <p:nvPr>
            <p:ph sz="quarter" idx="100" hasCustomPrompt="1"/>
          </p:nvPr>
        </p:nvSpPr>
        <p:spPr>
          <a:xfrm>
            <a:off x="1402861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79" name="Content Placeholder 24"/>
          <p:cNvSpPr>
            <a:spLocks noGrp="1"/>
          </p:cNvSpPr>
          <p:nvPr>
            <p:ph sz="quarter" idx="101" hasCustomPrompt="1"/>
          </p:nvPr>
        </p:nvSpPr>
        <p:spPr>
          <a:xfrm>
            <a:off x="2435186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0" name="Content Placeholder 24"/>
          <p:cNvSpPr>
            <a:spLocks noGrp="1"/>
          </p:cNvSpPr>
          <p:nvPr>
            <p:ph sz="quarter" idx="102" hasCustomPrompt="1"/>
          </p:nvPr>
        </p:nvSpPr>
        <p:spPr>
          <a:xfrm>
            <a:off x="3483053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1" name="Content Placeholder 24"/>
          <p:cNvSpPr>
            <a:spLocks noGrp="1"/>
          </p:cNvSpPr>
          <p:nvPr>
            <p:ph sz="quarter" idx="103" hasCustomPrompt="1"/>
          </p:nvPr>
        </p:nvSpPr>
        <p:spPr>
          <a:xfrm>
            <a:off x="4539977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2" name="Content Placeholder 24"/>
          <p:cNvSpPr>
            <a:spLocks noGrp="1"/>
          </p:cNvSpPr>
          <p:nvPr>
            <p:ph sz="quarter" idx="104" hasCustomPrompt="1"/>
          </p:nvPr>
        </p:nvSpPr>
        <p:spPr>
          <a:xfrm>
            <a:off x="5587844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3" name="Content Placeholder 24"/>
          <p:cNvSpPr>
            <a:spLocks noGrp="1"/>
          </p:cNvSpPr>
          <p:nvPr>
            <p:ph sz="quarter" idx="105" hasCustomPrompt="1"/>
          </p:nvPr>
        </p:nvSpPr>
        <p:spPr>
          <a:xfrm>
            <a:off x="6620169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4" name="Content Placeholder 24"/>
          <p:cNvSpPr>
            <a:spLocks noGrp="1"/>
          </p:cNvSpPr>
          <p:nvPr>
            <p:ph sz="quarter" idx="106" hasCustomPrompt="1"/>
          </p:nvPr>
        </p:nvSpPr>
        <p:spPr>
          <a:xfrm>
            <a:off x="7668036" y="4776079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85" name="Picture Placeholder 12"/>
          <p:cNvSpPr>
            <a:spLocks noGrp="1"/>
          </p:cNvSpPr>
          <p:nvPr>
            <p:ph type="pic" sz="quarter" idx="107"/>
          </p:nvPr>
        </p:nvSpPr>
        <p:spPr>
          <a:xfrm>
            <a:off x="354994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6" name="Picture Placeholder 12"/>
          <p:cNvSpPr>
            <a:spLocks noGrp="1"/>
          </p:cNvSpPr>
          <p:nvPr>
            <p:ph type="pic" sz="quarter" idx="108"/>
          </p:nvPr>
        </p:nvSpPr>
        <p:spPr>
          <a:xfrm>
            <a:off x="1402861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7" name="Picture Placeholder 12"/>
          <p:cNvSpPr>
            <a:spLocks noGrp="1"/>
          </p:cNvSpPr>
          <p:nvPr>
            <p:ph type="pic" sz="quarter" idx="109"/>
          </p:nvPr>
        </p:nvSpPr>
        <p:spPr>
          <a:xfrm>
            <a:off x="2441699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8" name="Picture Placeholder 12"/>
          <p:cNvSpPr>
            <a:spLocks noGrp="1"/>
          </p:cNvSpPr>
          <p:nvPr>
            <p:ph type="pic" sz="quarter" idx="110"/>
          </p:nvPr>
        </p:nvSpPr>
        <p:spPr>
          <a:xfrm>
            <a:off x="3483053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9" name="Picture Placeholder 12"/>
          <p:cNvSpPr>
            <a:spLocks noGrp="1"/>
          </p:cNvSpPr>
          <p:nvPr>
            <p:ph type="pic" sz="quarter" idx="111"/>
          </p:nvPr>
        </p:nvSpPr>
        <p:spPr>
          <a:xfrm>
            <a:off x="4539977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0" name="Picture Placeholder 12"/>
          <p:cNvSpPr>
            <a:spLocks noGrp="1"/>
          </p:cNvSpPr>
          <p:nvPr>
            <p:ph type="pic" sz="quarter" idx="112"/>
          </p:nvPr>
        </p:nvSpPr>
        <p:spPr>
          <a:xfrm>
            <a:off x="5587844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1" name="Picture Placeholder 12"/>
          <p:cNvSpPr>
            <a:spLocks noGrp="1"/>
          </p:cNvSpPr>
          <p:nvPr>
            <p:ph type="pic" sz="quarter" idx="113"/>
          </p:nvPr>
        </p:nvSpPr>
        <p:spPr>
          <a:xfrm>
            <a:off x="6626682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2" name="Picture Placeholder 12"/>
          <p:cNvSpPr>
            <a:spLocks noGrp="1"/>
          </p:cNvSpPr>
          <p:nvPr>
            <p:ph type="pic" sz="quarter" idx="114"/>
          </p:nvPr>
        </p:nvSpPr>
        <p:spPr>
          <a:xfrm>
            <a:off x="7668036" y="5204607"/>
            <a:ext cx="947571" cy="784412"/>
          </a:xfrm>
          <a:prstGeom prst="rect">
            <a:avLst/>
          </a:prstGeom>
          <a:solidFill>
            <a:srgbClr val="FFFFFF"/>
          </a:solidFill>
        </p:spPr>
        <p:txBody>
          <a:bodyPr vert="horz"/>
          <a:lstStyle>
            <a:lvl1pPr marL="0" indent="0">
              <a:buNone/>
              <a:defRPr sz="700" b="0" i="0" baseline="0">
                <a:latin typeface="+mn-lt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3" name="Content Placeholder 24"/>
          <p:cNvSpPr>
            <a:spLocks noGrp="1"/>
          </p:cNvSpPr>
          <p:nvPr>
            <p:ph sz="quarter" idx="115" hasCustomPrompt="1"/>
          </p:nvPr>
        </p:nvSpPr>
        <p:spPr>
          <a:xfrm>
            <a:off x="354994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4" name="Content Placeholder 24"/>
          <p:cNvSpPr>
            <a:spLocks noGrp="1"/>
          </p:cNvSpPr>
          <p:nvPr>
            <p:ph sz="quarter" idx="116" hasCustomPrompt="1"/>
          </p:nvPr>
        </p:nvSpPr>
        <p:spPr>
          <a:xfrm>
            <a:off x="1402861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5" name="Content Placeholder 24"/>
          <p:cNvSpPr>
            <a:spLocks noGrp="1"/>
          </p:cNvSpPr>
          <p:nvPr>
            <p:ph sz="quarter" idx="117" hasCustomPrompt="1"/>
          </p:nvPr>
        </p:nvSpPr>
        <p:spPr>
          <a:xfrm>
            <a:off x="2435186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6" name="Content Placeholder 24"/>
          <p:cNvSpPr>
            <a:spLocks noGrp="1"/>
          </p:cNvSpPr>
          <p:nvPr>
            <p:ph sz="quarter" idx="118" hasCustomPrompt="1"/>
          </p:nvPr>
        </p:nvSpPr>
        <p:spPr>
          <a:xfrm>
            <a:off x="3483053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7" name="Content Placeholder 24"/>
          <p:cNvSpPr>
            <a:spLocks noGrp="1"/>
          </p:cNvSpPr>
          <p:nvPr>
            <p:ph sz="quarter" idx="119" hasCustomPrompt="1"/>
          </p:nvPr>
        </p:nvSpPr>
        <p:spPr>
          <a:xfrm>
            <a:off x="4539977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8" name="Content Placeholder 24"/>
          <p:cNvSpPr>
            <a:spLocks noGrp="1"/>
          </p:cNvSpPr>
          <p:nvPr>
            <p:ph sz="quarter" idx="120" hasCustomPrompt="1"/>
          </p:nvPr>
        </p:nvSpPr>
        <p:spPr>
          <a:xfrm>
            <a:off x="5587844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199" name="Content Placeholder 24"/>
          <p:cNvSpPr>
            <a:spLocks noGrp="1"/>
          </p:cNvSpPr>
          <p:nvPr>
            <p:ph sz="quarter" idx="121" hasCustomPrompt="1"/>
          </p:nvPr>
        </p:nvSpPr>
        <p:spPr>
          <a:xfrm>
            <a:off x="6620169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200" name="Content Placeholder 24"/>
          <p:cNvSpPr>
            <a:spLocks noGrp="1"/>
          </p:cNvSpPr>
          <p:nvPr>
            <p:ph sz="quarter" idx="122" hasCustomPrompt="1"/>
          </p:nvPr>
        </p:nvSpPr>
        <p:spPr>
          <a:xfrm>
            <a:off x="7668036" y="5989020"/>
            <a:ext cx="947571" cy="245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36000" tIns="18000" rIns="36000" bIns="18000" anchor="ctr" anchorCtr="0"/>
          <a:lstStyle>
            <a:lvl1pPr marL="0" indent="0" algn="ctr">
              <a:lnSpc>
                <a:spcPct val="90000"/>
              </a:lnSpc>
              <a:buFontTx/>
              <a:buNone/>
              <a:defRPr sz="700" b="1" i="0" cap="all">
                <a:solidFill>
                  <a:srgbClr val="58595B"/>
                </a:solidFill>
                <a:latin typeface="+mn-lt"/>
                <a:cs typeface="Geometr415 Blk BT Black"/>
              </a:defRPr>
            </a:lvl1pPr>
          </a:lstStyle>
          <a:p>
            <a:pPr lvl="0"/>
            <a:r>
              <a:rPr lang="en-GB" dirty="0" smtClean="0"/>
              <a:t>CLICK TO EDIT</a:t>
            </a:r>
          </a:p>
        </p:txBody>
      </p:sp>
      <p:sp>
        <p:nvSpPr>
          <p:cNvPr id="71" name="Rectangle 70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3615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1364281"/>
            <a:ext cx="9144000" cy="549371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520613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7687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4400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58595B"/>
              </a:solidFill>
              <a:latin typeface="Geometr415 Blk BT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5" y="6012569"/>
            <a:ext cx="1212832" cy="55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2232660"/>
            <a:ext cx="8022963" cy="173736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Section</a:t>
            </a:r>
            <a:br>
              <a:rPr lang="en-GB" dirty="0" smtClean="0"/>
            </a:br>
            <a:r>
              <a:rPr lang="en-GB" dirty="0" smtClean="0"/>
              <a:t>title page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52207" y="1305414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Font typeface="Arial"/>
              <a:buNone/>
              <a:defRPr sz="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216812" y="1300969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Font typeface="Arial"/>
              <a:buNone/>
              <a:defRPr sz="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985324" y="1300969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Font typeface="Arial"/>
              <a:buNone/>
              <a:defRPr sz="300" b="0" i="0">
                <a:solidFill>
                  <a:schemeClr val="bg1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1940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44001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58595B"/>
              </a:solidFill>
              <a:latin typeface="Geometr415 Blk BT Black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5" y="6012569"/>
            <a:ext cx="1212832" cy="55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688" y="2232660"/>
            <a:ext cx="8022963" cy="1737360"/>
          </a:xfrm>
          <a:prstGeom prst="rect">
            <a:avLst/>
          </a:prstGeom>
        </p:spPr>
        <p:txBody>
          <a:bodyPr vert="horz" anchor="ctr" anchorCtr="0"/>
          <a:lstStyle>
            <a:lvl1pPr>
              <a:defRPr sz="5500" cap="all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Section</a:t>
            </a:r>
            <a:br>
              <a:rPr lang="en-GB" dirty="0" smtClean="0"/>
            </a:br>
            <a:r>
              <a:rPr lang="en-GB" dirty="0" smtClean="0"/>
              <a:t>title page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43140" y="1309859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None/>
              <a:defRPr sz="30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207745" y="1305414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None/>
              <a:defRPr sz="30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976257" y="1305414"/>
            <a:ext cx="715963" cy="859154"/>
          </a:xfrm>
          <a:prstGeom prst="rect">
            <a:avLst/>
          </a:prstGeom>
        </p:spPr>
        <p:txBody>
          <a:bodyPr vert="horz" lIns="0" rIns="0"/>
          <a:lstStyle>
            <a:lvl1pPr marL="0" indent="0">
              <a:spcBef>
                <a:spcPts val="0"/>
              </a:spcBef>
              <a:buNone/>
              <a:defRPr sz="300">
                <a:solidFill>
                  <a:srgbClr val="FFFFFF"/>
                </a:solidFill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4122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4239985"/>
            <a:ext cx="8378028" cy="1737360"/>
          </a:xfrm>
          <a:prstGeom prst="rect">
            <a:avLst/>
          </a:prstGeom>
          <a:gradFill flip="none" rotWithShape="1">
            <a:gsLst>
              <a:gs pos="100000">
                <a:srgbClr val="FFFFFE">
                  <a:alpha val="0"/>
                </a:srgbClr>
              </a:gs>
              <a:gs pos="0">
                <a:schemeClr val="accent4"/>
              </a:gs>
            </a:gsLst>
            <a:lin ang="0" scaled="1"/>
            <a:tileRect/>
          </a:gradFill>
          <a:ln>
            <a:noFill/>
          </a:ln>
        </p:spPr>
        <p:txBody>
          <a:bodyPr vert="horz" lIns="540000" anchor="ctr" anchorCtr="0"/>
          <a:lstStyle>
            <a:lvl1pPr>
              <a:lnSpc>
                <a:spcPct val="80000"/>
              </a:lnSpc>
              <a:defRPr sz="4800" cap="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dirty="0" smtClean="0"/>
              <a:t>Section</a:t>
            </a:r>
            <a:br>
              <a:rPr lang="en-GB" dirty="0" smtClean="0"/>
            </a:br>
            <a:r>
              <a:rPr lang="en-GB" dirty="0" smtClean="0"/>
              <a:t>title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784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0" y="494772"/>
            <a:ext cx="8597900" cy="114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08000" tIns="46800" anchor="ctr"/>
          <a:lstStyle>
            <a:lvl1pPr marL="450000">
              <a:lnSpc>
                <a:spcPts val="4600"/>
              </a:lnSpc>
              <a:defRPr b="0" i="0" cap="all" spc="-150" baseline="0">
                <a:solidFill>
                  <a:schemeClr val="bg1"/>
                </a:solidFill>
                <a:latin typeface="Geometr415 Blk BT Black"/>
                <a:cs typeface="Geometr415 Blk BT Black"/>
              </a:defRPr>
            </a:lvl1pPr>
          </a:lstStyle>
          <a:p>
            <a:pPr marL="338400" defTabSz="266700" fontAlgn="auto">
              <a:spcAft>
                <a:spcPts val="0"/>
              </a:spcAft>
              <a:defRPr/>
            </a:pP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17506" y="618000"/>
            <a:ext cx="8226425" cy="1143000"/>
          </a:xfrm>
          <a:prstGeom prst="rect">
            <a:avLst/>
          </a:prstGeom>
        </p:spPr>
        <p:txBody>
          <a:bodyPr tIns="230400" bIns="86400"/>
          <a:lstStyle>
            <a:lvl1pPr>
              <a:lnSpc>
                <a:spcPts val="34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5721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59269" y="474138"/>
            <a:ext cx="8597900" cy="568959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Geometr415 Blk BT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632178"/>
            <a:ext cx="7772400" cy="5350934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>
              <a:lnSpc>
                <a:spcPts val="5200"/>
              </a:lnSpc>
              <a:defRPr sz="6000" b="0" i="0" cap="all" spc="-150" baseline="0">
                <a:solidFill>
                  <a:schemeClr val="bg1"/>
                </a:solidFill>
                <a:latin typeface="Geometr415 Blk BT Black"/>
                <a:cs typeface="Geometr415 Blk BT Black"/>
              </a:defRPr>
            </a:lvl1pPr>
          </a:lstStyle>
          <a:p>
            <a:r>
              <a:rPr lang="en-US" dirty="0" smtClean="0"/>
              <a:t>Carat.</a:t>
            </a:r>
            <a:br>
              <a:rPr lang="en-US" dirty="0" smtClean="0"/>
            </a:br>
            <a:r>
              <a:rPr lang="en-US" dirty="0" smtClean="0"/>
              <a:t>Redefining media.</a:t>
            </a:r>
            <a:endParaRPr lang="en-US" dirty="0"/>
          </a:p>
        </p:txBody>
      </p:sp>
      <p:pic>
        <p:nvPicPr>
          <p:cNvPr id="8" name="Picture 7" descr="carat logo.jpg"/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3863" y="6321368"/>
            <a:ext cx="876036" cy="3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6377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685" y="1171283"/>
            <a:ext cx="8476565" cy="5401454"/>
          </a:xfrm>
          <a:prstGeom prst="rect">
            <a:avLst/>
          </a:prstGeom>
        </p:spPr>
        <p:txBody>
          <a:bodyPr/>
          <a:lstStyle>
            <a:lvl1pPr marL="2664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1">
                <a:solidFill>
                  <a:schemeClr val="accent3"/>
                </a:solidFill>
                <a:latin typeface="Geometr415 Lt BT Lite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300" b="0" i="0">
                <a:solidFill>
                  <a:schemeClr val="accent5"/>
                </a:solidFill>
                <a:latin typeface="Geometr415 Lt BT Lite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200744"/>
            <a:ext cx="8364151" cy="97054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4171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1 - 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1600" y="1004860"/>
            <a:ext cx="8438552" cy="43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0" i="0" cap="all" spc="0">
                <a:solidFill>
                  <a:schemeClr val="accent3"/>
                </a:solidFill>
                <a:latin typeface="+mn-lt"/>
                <a:cs typeface="Geometr415 Blk BT Black Italic"/>
              </a:defRPr>
            </a:lvl1pPr>
            <a:lvl2pPr marL="4572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2pPr>
            <a:lvl3pPr marL="9144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3pPr>
            <a:lvl4pPr marL="13716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4pPr>
            <a:lvl5pPr marL="1828800" indent="0">
              <a:buNone/>
              <a:defRPr sz="1800" b="0" i="0" cap="all" spc="-150">
                <a:solidFill>
                  <a:srgbClr val="60BDE0"/>
                </a:solidFill>
                <a:latin typeface="Geometr415 Blk BT Black Italic"/>
                <a:cs typeface="Geometr415 Blk BT Black Italic"/>
              </a:defRPr>
            </a:lvl5pPr>
          </a:lstStyle>
          <a:p>
            <a:pPr lvl="0"/>
            <a:r>
              <a:rPr lang="en-GB" dirty="0" smtClean="0"/>
              <a:t>Click to edit SUB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685" y="1444138"/>
            <a:ext cx="8438467" cy="5055392"/>
          </a:xfrm>
          <a:prstGeom prst="rect">
            <a:avLst/>
          </a:prstGeom>
        </p:spPr>
        <p:txBody>
          <a:bodyPr/>
          <a:lstStyle>
            <a:lvl1pPr marL="2664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4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1"/>
            <a:ext cx="8364151" cy="1171100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646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685" y="1171100"/>
            <a:ext cx="5650816" cy="5346106"/>
          </a:xfrm>
          <a:prstGeom prst="rect">
            <a:avLst/>
          </a:prstGeom>
        </p:spPr>
        <p:txBody>
          <a:bodyPr/>
          <a:lstStyle>
            <a:lvl1pPr marL="266400" indent="-266400">
              <a:spcBef>
                <a:spcPts val="1600"/>
              </a:spcBef>
              <a:buSzPct val="100000"/>
              <a:buFontTx/>
              <a:buBlip>
                <a:blip r:embed="rId2"/>
              </a:buBlip>
              <a:defRPr sz="1800" b="0" i="0" baseline="0">
                <a:solidFill>
                  <a:srgbClr val="58595B"/>
                </a:solidFill>
                <a:latin typeface="Geometr415 Lt BT Lite"/>
                <a:cs typeface="Geometr415 Lt BT Lite"/>
              </a:defRPr>
            </a:lvl1pPr>
            <a:lvl2pPr marL="396000" indent="-144000">
              <a:spcBef>
                <a:spcPts val="300"/>
              </a:spcBef>
              <a:buSzPct val="100000"/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Lt BT Lite Italic"/>
                <a:cs typeface="Geometr415 Lt BT Lite Italic"/>
              </a:defRPr>
            </a:lvl2pPr>
            <a:lvl3pPr marL="540000" indent="-144000">
              <a:spcBef>
                <a:spcPts val="200"/>
              </a:spcBef>
              <a:buSzPct val="100000"/>
              <a:buFont typeface="Lucida Grande"/>
              <a:buChar char="-"/>
              <a:defRPr b="0" i="0">
                <a:solidFill>
                  <a:srgbClr val="58595B"/>
                </a:solidFill>
                <a:latin typeface="Geometr415 Lt BT Lite"/>
                <a:cs typeface="Geometr415 Lt BT Lite"/>
              </a:defRPr>
            </a:lvl3pPr>
            <a:lvl4pPr marL="756000" indent="-108000">
              <a:spcBef>
                <a:spcPts val="200"/>
              </a:spcBef>
              <a:buSzPct val="100000"/>
              <a:buFont typeface="Arial"/>
              <a:buChar char="•"/>
              <a:defRPr sz="1400" b="0" i="0">
                <a:solidFill>
                  <a:schemeClr val="accent3"/>
                </a:solidFill>
                <a:latin typeface="Geometr415 Lt BT Lite"/>
                <a:cs typeface="Geometr415 Lt BT Lite"/>
              </a:defRPr>
            </a:lvl4pPr>
            <a:lvl5pPr marL="900000" indent="-144000">
              <a:spcBef>
                <a:spcPts val="200"/>
              </a:spcBef>
              <a:buSzPct val="100000"/>
              <a:buFont typeface="Lucida Grande"/>
              <a:buChar char="-"/>
              <a:defRPr sz="1300" b="0" i="0">
                <a:solidFill>
                  <a:schemeClr val="accent5"/>
                </a:solidFill>
                <a:latin typeface="Geometr415 Lt BT Lite Italic"/>
                <a:cs typeface="Geometr415 Lt BT Lite Italic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5962" y="6517205"/>
            <a:ext cx="3819525" cy="27241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700" b="0" i="0">
                <a:latin typeface="Geometr415 Lt BT Lite"/>
                <a:cs typeface="Geometr415 Lt BT Lite"/>
              </a:defRPr>
            </a:lvl1pPr>
            <a:lvl2pPr marL="457200" indent="0" algn="l">
              <a:buNone/>
              <a:defRPr sz="900" b="0" i="0">
                <a:latin typeface="Geometr415 Lt BT Lite"/>
                <a:cs typeface="Geometr415 Lt BT Lite"/>
              </a:defRPr>
            </a:lvl2pPr>
            <a:lvl3pPr marL="914400" indent="0" algn="l">
              <a:buNone/>
              <a:defRPr sz="900" b="0" i="0">
                <a:latin typeface="Geometr415 Lt BT Lite"/>
                <a:cs typeface="Geometr415 Lt BT Lite"/>
              </a:defRPr>
            </a:lvl3pPr>
            <a:lvl4pPr marL="1371600" indent="0" algn="l">
              <a:buNone/>
              <a:defRPr sz="900" b="0" i="0">
                <a:latin typeface="Geometr415 Lt BT Lite"/>
                <a:cs typeface="Geometr415 Lt BT Lite"/>
              </a:defRPr>
            </a:lvl4pPr>
            <a:lvl5pPr marL="1828800" indent="0" algn="l">
              <a:buNone/>
              <a:defRPr sz="900" b="0" i="0">
                <a:latin typeface="Geometr415 Lt BT Lite"/>
                <a:cs typeface="Geometr415 Lt BT Lite"/>
              </a:defRPr>
            </a:lvl5pPr>
          </a:lstStyle>
          <a:p>
            <a:pPr lvl="0"/>
            <a:r>
              <a:rPr lang="en-GB" dirty="0" smtClean="0"/>
              <a:t>Source:</a:t>
            </a:r>
          </a:p>
        </p:txBody>
      </p:sp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375204" y="206312"/>
            <a:ext cx="5575876" cy="964789"/>
          </a:xfrm>
          <a:prstGeom prst="rect">
            <a:avLst/>
          </a:prstGeom>
        </p:spPr>
        <p:txBody>
          <a:bodyPr vert="horz" anchor="b" anchorCtr="0"/>
          <a:lstStyle>
            <a:lvl1pPr>
              <a:lnSpc>
                <a:spcPct val="80000"/>
              </a:lnSpc>
              <a:defRPr sz="2900"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Page heading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32500" y="1"/>
            <a:ext cx="3111500" cy="685799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Geometr415 Lt BT Lite"/>
                <a:cs typeface="Geometr415 Lt BT Lite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258638" cy="104484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A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92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47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04800" y="494772"/>
            <a:ext cx="8229600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600"/>
              </a:lnSpc>
              <a:defRPr sz="4400" b="1" i="0" cap="all" spc="-150">
                <a:solidFill>
                  <a:schemeClr val="bg1">
                    <a:lumMod val="65000"/>
                  </a:schemeClr>
                </a:solidFill>
                <a:latin typeface="Geometr415 Blk BT Black"/>
                <a:cs typeface="Geometr415 Blk BT Black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endParaRPr lang="en-US" sz="4400" dirty="0">
              <a:solidFill>
                <a:srgbClr val="50515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7500" y="1930399"/>
            <a:ext cx="8216900" cy="41994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Geometr415 Md BT"/>
                <a:cs typeface="Geometr415 Md BT"/>
              </a:defRPr>
            </a:lvl1pPr>
            <a:lvl2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2pPr>
            <a:lvl3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3pPr>
            <a:lvl4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4pPr>
            <a:lvl5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5pPr>
          </a:lstStyle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5051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1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4600"/>
        </a:lnSpc>
        <a:spcBef>
          <a:spcPct val="0"/>
        </a:spcBef>
        <a:buNone/>
        <a:defRPr sz="4400" b="0" i="0" kern="1200" spc="-150" baseline="0">
          <a:solidFill>
            <a:srgbClr val="505150"/>
          </a:solidFill>
          <a:latin typeface="Geometr415 Blk BT" pitchFamily="34" charset="0"/>
          <a:ea typeface="+mj-ea"/>
          <a:cs typeface="Geometr415 Blk BT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505150"/>
          </a:solidFill>
          <a:latin typeface="Geometr415 Md BT Medium"/>
          <a:ea typeface="+mn-ea"/>
          <a:cs typeface="Geometr415 Md BT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04800" y="494772"/>
            <a:ext cx="8229600" cy="114300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600"/>
              </a:lnSpc>
              <a:defRPr sz="4400" b="1" i="0" cap="all" spc="-150">
                <a:solidFill>
                  <a:schemeClr val="bg1">
                    <a:lumMod val="65000"/>
                  </a:schemeClr>
                </a:solidFill>
                <a:latin typeface="Geometr415 Blk BT Black"/>
                <a:cs typeface="Geometr415 Blk BT Black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endParaRPr lang="en-US" sz="4400" dirty="0">
              <a:solidFill>
                <a:srgbClr val="50515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7500" y="1930399"/>
            <a:ext cx="8216900" cy="41994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Geometr415 Md BT"/>
                <a:cs typeface="Geometr415 Md BT"/>
              </a:defRPr>
            </a:lvl1pPr>
            <a:lvl2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2pPr>
            <a:lvl3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3pPr>
            <a:lvl4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4pPr>
            <a:lvl5pPr>
              <a:buFont typeface="Arial"/>
              <a:buChar char="•"/>
              <a:defRPr sz="1600" b="0" i="0">
                <a:solidFill>
                  <a:schemeClr val="accent3"/>
                </a:solidFill>
                <a:latin typeface="Geometr415 Md BT"/>
                <a:cs typeface="Geometr415 Md BT"/>
              </a:defRPr>
            </a:lvl5pPr>
          </a:lstStyle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5051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4600"/>
        </a:lnSpc>
        <a:spcBef>
          <a:spcPct val="0"/>
        </a:spcBef>
        <a:buNone/>
        <a:defRPr sz="4400" b="0" i="0" kern="1200" spc="-150" baseline="0">
          <a:solidFill>
            <a:srgbClr val="505150"/>
          </a:solidFill>
          <a:latin typeface="Geometr415 Blk BT" pitchFamily="34" charset="0"/>
          <a:ea typeface="+mj-ea"/>
          <a:cs typeface="Geometr415 Blk BT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505150"/>
          </a:solidFill>
          <a:latin typeface="Geometr415 Md BT Medium"/>
          <a:ea typeface="+mn-ea"/>
          <a:cs typeface="Geometr415 Md BT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accent1"/>
          </a:solidFill>
          <a:latin typeface="Geometr415 Md BT Medium"/>
          <a:ea typeface="+mn-ea"/>
          <a:cs typeface="Geometr415 Md BT 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95736" y="2689163"/>
            <a:ext cx="7056784" cy="1286842"/>
          </a:xfrm>
        </p:spPr>
        <p:txBody>
          <a:bodyPr/>
          <a:lstStyle/>
          <a:p>
            <a:r>
              <a:rPr lang="en-US" sz="4000" dirty="0" smtClean="0"/>
              <a:t>Creating a tobacco free NHS: 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The national </a:t>
            </a:r>
            <a:r>
              <a:rPr lang="en-US" sz="4000" dirty="0" err="1" smtClean="0"/>
              <a:t>smokefree</a:t>
            </a:r>
            <a:r>
              <a:rPr lang="en-US" sz="4000" dirty="0" smtClean="0"/>
              <a:t> NHS grounds campaign</a:t>
            </a:r>
            <a:endParaRPr lang="en-US" sz="40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1840" y="5013176"/>
            <a:ext cx="4928592" cy="1440160"/>
          </a:xfrm>
        </p:spPr>
        <p:txBody>
          <a:bodyPr/>
          <a:lstStyle/>
          <a:p>
            <a:r>
              <a:rPr lang="en-US" dirty="0" smtClean="0">
                <a:latin typeface="StoneSansSemibold" pitchFamily="34" charset="0"/>
              </a:rPr>
              <a:t>Jane Hoeflich</a:t>
            </a:r>
          </a:p>
          <a:p>
            <a:r>
              <a:rPr lang="en-US" dirty="0" smtClean="0">
                <a:latin typeface="StoneSansSemibold" pitchFamily="34" charset="0"/>
              </a:rPr>
              <a:t>Senior Marketing Manager</a:t>
            </a:r>
          </a:p>
          <a:p>
            <a:r>
              <a:rPr lang="en-US" dirty="0" smtClean="0">
                <a:latin typeface="StoneSansSemibold" pitchFamily="34" charset="0"/>
              </a:rPr>
              <a:t>NHS Health Scotland</a:t>
            </a:r>
            <a:endParaRPr lang="en-US" dirty="0">
              <a:latin typeface="StoneSansSemi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591468"/>
            <a:ext cx="8516034" cy="621466"/>
          </a:xfrm>
        </p:spPr>
        <p:txBody>
          <a:bodyPr/>
          <a:lstStyle/>
          <a:p>
            <a:r>
              <a:rPr lang="en-GB" dirty="0" smtClean="0"/>
              <a:t>Insight and pre-testing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34480"/>
            <a:ext cx="8350696" cy="4114800"/>
          </a:xfrm>
        </p:spPr>
        <p:txBody>
          <a:bodyPr/>
          <a:lstStyle/>
          <a:p>
            <a:endParaRPr lang="en-GB" sz="1200" dirty="0" smtClean="0">
              <a:solidFill>
                <a:srgbClr val="333333"/>
              </a:solidFill>
            </a:endParaRPr>
          </a:p>
          <a:p>
            <a:pPr lvl="0"/>
            <a:endParaRPr lang="en-GB" sz="2000" dirty="0" smtClean="0">
              <a:solidFill>
                <a:srgbClr val="000000"/>
              </a:solidFill>
            </a:endParaRPr>
          </a:p>
          <a:p>
            <a:pPr lvl="0"/>
            <a:r>
              <a:rPr lang="en-GB" dirty="0" smtClean="0">
                <a:solidFill>
                  <a:srgbClr val="000000"/>
                </a:solidFill>
              </a:rPr>
              <a:t>General </a:t>
            </a:r>
            <a:r>
              <a:rPr lang="en-GB" dirty="0">
                <a:solidFill>
                  <a:srgbClr val="000000"/>
                </a:solidFill>
              </a:rPr>
              <a:t>public sample (all smokers)</a:t>
            </a:r>
          </a:p>
          <a:p>
            <a:pPr marL="0" lvl="0" indent="0">
              <a:buNone/>
            </a:pPr>
            <a:endParaRPr lang="en-GB" sz="16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    Male </a:t>
            </a:r>
            <a:r>
              <a:rPr lang="en-GB" dirty="0">
                <a:solidFill>
                  <a:srgbClr val="000000"/>
                </a:solidFill>
              </a:rPr>
              <a:t>and female, 24-64, C2DE</a:t>
            </a:r>
          </a:p>
          <a:p>
            <a:pPr marL="0" lvl="0" indent="0">
              <a:buNone/>
            </a:pPr>
            <a:endParaRPr lang="en-GB" sz="1800" dirty="0" smtClean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    </a:t>
            </a:r>
            <a:r>
              <a:rPr lang="en-GB" dirty="0"/>
              <a:t>All smokers (not </a:t>
            </a:r>
            <a:r>
              <a:rPr lang="en-GB" dirty="0" err="1"/>
              <a:t>vaping</a:t>
            </a:r>
            <a:r>
              <a:rPr lang="en-GB" dirty="0"/>
              <a:t>) at least 20 cigarettes a day</a:t>
            </a:r>
            <a:endParaRPr lang="en-GB" dirty="0" smtClean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    All </a:t>
            </a:r>
            <a:r>
              <a:rPr lang="en-GB" dirty="0">
                <a:solidFill>
                  <a:srgbClr val="000000"/>
                </a:solidFill>
              </a:rPr>
              <a:t>to have smoked on NHS grounds in the last year</a:t>
            </a:r>
          </a:p>
          <a:p>
            <a:pPr lvl="0"/>
            <a:endParaRPr lang="en-GB" sz="1800" dirty="0">
              <a:solidFill>
                <a:srgbClr val="000000"/>
              </a:solidFill>
            </a:endParaRPr>
          </a:p>
          <a:p>
            <a:pPr lvl="0"/>
            <a:r>
              <a:rPr lang="en-GB" dirty="0" smtClean="0">
                <a:solidFill>
                  <a:srgbClr val="000000"/>
                </a:solidFill>
              </a:rPr>
              <a:t>Some </a:t>
            </a:r>
            <a:r>
              <a:rPr lang="en-GB" dirty="0">
                <a:solidFill>
                  <a:srgbClr val="000000"/>
                </a:solidFill>
              </a:rPr>
              <a:t>to have smoked on hospital grounds (in last year)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929780" y="1558141"/>
            <a:ext cx="7925295" cy="742097"/>
          </a:xfrm>
          <a:prstGeom prst="rect">
            <a:avLst/>
          </a:prstGeom>
        </p:spPr>
        <p:txBody>
          <a:bodyPr tIns="0"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> 7 </a:t>
            </a:r>
            <a:r>
              <a:rPr lang="en-GB" dirty="0">
                <a:solidFill>
                  <a:srgbClr val="000000"/>
                </a:solidFill>
              </a:rPr>
              <a:t>extended mini groups (two hours 4-5 respondents)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801" y="1619308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043608" y="1904239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333333"/>
                </a:solidFill>
                <a:latin typeface="+mj-lt"/>
              </a:rPr>
              <a:t> </a:t>
            </a:r>
            <a:endParaRPr lang="en-GB" sz="2000" b="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801" y="2387385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69849" y="2629832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2000" b="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801" y="3149064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069849" y="3851000"/>
            <a:ext cx="7859911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23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801" y="3897437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030147" y="5388832"/>
            <a:ext cx="7824930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sz="2000" dirty="0">
                <a:solidFill>
                  <a:srgbClr val="333333"/>
                </a:solidFill>
                <a:latin typeface="+mj-lt"/>
              </a:rPr>
              <a:t> </a:t>
            </a:r>
            <a:endParaRPr lang="en-GB" sz="22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801" y="5412584"/>
            <a:ext cx="649224" cy="650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073659" y="409626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sz="2000" dirty="0">
                <a:solidFill>
                  <a:srgbClr val="333333"/>
                </a:solidFill>
                <a:latin typeface="+mj-lt"/>
              </a:rPr>
              <a:t> </a:t>
            </a:r>
            <a:endParaRPr lang="en-GB" sz="2000" b="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801" y="4669120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1069850" y="2604881"/>
            <a:ext cx="7866810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2300" b="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9780" y="4858796"/>
            <a:ext cx="7855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 </a:t>
            </a:r>
            <a:endParaRPr lang="en-US" sz="22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591468"/>
            <a:ext cx="8516034" cy="621466"/>
          </a:xfrm>
        </p:spPr>
        <p:txBody>
          <a:bodyPr/>
          <a:lstStyle/>
          <a:p>
            <a:r>
              <a:rPr lang="en-GB" dirty="0" smtClean="0"/>
              <a:t>Attitudes to smoking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118" y="1700808"/>
            <a:ext cx="8521882" cy="4253899"/>
          </a:xfrm>
        </p:spPr>
        <p:txBody>
          <a:bodyPr/>
          <a:lstStyle/>
          <a:p>
            <a:pPr marL="0" indent="0">
              <a:buNone/>
            </a:pPr>
            <a:endParaRPr lang="en-GB" sz="800" dirty="0" smtClean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3333"/>
                </a:solidFill>
              </a:rPr>
              <a:t> Impact of smoking ban accepted</a:t>
            </a:r>
          </a:p>
          <a:p>
            <a:pPr marL="0" indent="0">
              <a:buNone/>
            </a:pPr>
            <a:r>
              <a:rPr lang="en-GB" sz="2200" dirty="0">
                <a:solidFill>
                  <a:srgbClr val="333333"/>
                </a:solidFill>
              </a:rPr>
              <a:t> </a:t>
            </a:r>
            <a:endParaRPr lang="en-GB" sz="2200" dirty="0" smtClean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3333"/>
                </a:solidFill>
              </a:rPr>
              <a:t> Greater </a:t>
            </a:r>
            <a:r>
              <a:rPr lang="en-GB" dirty="0">
                <a:solidFill>
                  <a:srgbClr val="333333"/>
                </a:solidFill>
              </a:rPr>
              <a:t>understanding of the dangers of second hand </a:t>
            </a:r>
            <a:r>
              <a:rPr lang="en-GB" dirty="0" smtClean="0">
                <a:solidFill>
                  <a:srgbClr val="333333"/>
                </a:solidFill>
              </a:rPr>
              <a:t>smoke</a:t>
            </a:r>
          </a:p>
          <a:p>
            <a:endParaRPr lang="en-GB" dirty="0" smtClean="0">
              <a:latin typeface="+mj-lt"/>
            </a:endParaRPr>
          </a:p>
          <a:p>
            <a:pPr marL="0" indent="0">
              <a:buNone/>
            </a:pPr>
            <a:r>
              <a:rPr lang="en-GB" dirty="0" smtClean="0">
                <a:latin typeface="+mj-lt"/>
              </a:rPr>
              <a:t>    </a:t>
            </a:r>
          </a:p>
          <a:p>
            <a:pPr marL="0" indent="0">
              <a:buNone/>
            </a:pPr>
            <a:r>
              <a:rPr lang="en-GB" dirty="0">
                <a:solidFill>
                  <a:srgbClr val="333333"/>
                </a:solidFill>
                <a:latin typeface="+mj-lt"/>
              </a:rPr>
              <a:t> </a:t>
            </a:r>
            <a:r>
              <a:rPr lang="en-GB" dirty="0" smtClean="0">
                <a:solidFill>
                  <a:srgbClr val="333333"/>
                </a:solidFill>
              </a:rPr>
              <a:t>Greater </a:t>
            </a:r>
            <a:r>
              <a:rPr lang="en-GB" dirty="0">
                <a:solidFill>
                  <a:srgbClr val="333333"/>
                </a:solidFill>
              </a:rPr>
              <a:t>sensitivity to diminishing social acceptability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169" y="1906883"/>
            <a:ext cx="508003" cy="4954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043608" y="1904239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sz="2000" dirty="0" smtClean="0">
                <a:solidFill>
                  <a:srgbClr val="333333"/>
                </a:solidFill>
                <a:latin typeface="+mj-lt"/>
              </a:rPr>
              <a:t> </a:t>
            </a:r>
            <a:endParaRPr lang="en-GB" sz="2000" b="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402" y="3195268"/>
            <a:ext cx="520770" cy="542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69849" y="2629832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2000" b="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402" y="4495832"/>
            <a:ext cx="533171" cy="5489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073659" y="409626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sz="2000" dirty="0">
                <a:solidFill>
                  <a:srgbClr val="333333"/>
                </a:solidFill>
                <a:latin typeface="+mj-lt"/>
              </a:rPr>
              <a:t> </a:t>
            </a:r>
            <a:endParaRPr lang="en-GB" sz="2000" b="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42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r>
              <a:rPr lang="en-GB" dirty="0" smtClean="0"/>
              <a:t>Four script options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4302" y="4005064"/>
            <a:ext cx="3133898" cy="15835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4303" y="2094495"/>
            <a:ext cx="3133898" cy="16033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3"/>
            <a:ext cx="3098751" cy="15835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11" y="2094495"/>
            <a:ext cx="3139848" cy="16033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8230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52" y="394993"/>
            <a:ext cx="7772400" cy="1284685"/>
          </a:xfrm>
        </p:spPr>
        <p:txBody>
          <a:bodyPr/>
          <a:lstStyle/>
          <a:p>
            <a:r>
              <a:rPr lang="en-GB" dirty="0" smtClean="0"/>
              <a:t>Pre-test results (resonance)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193" y="2963890"/>
            <a:ext cx="7772400" cy="113237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It’s very factual: this is where the line is drawn…so as soon as you step over onto NHS ground.”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(Male, C2D, 25-44)</a:t>
            </a: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039193" y="1954644"/>
            <a:ext cx="7925295" cy="742097"/>
          </a:xfrm>
          <a:prstGeom prst="rect">
            <a:avLst/>
          </a:prstGeom>
        </p:spPr>
        <p:txBody>
          <a:bodyPr tIns="0"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/>
              <a:t>“They’re trying to protect everybody’s health…”</a:t>
            </a:r>
            <a:r>
              <a:rPr lang="en-GB" sz="2200" dirty="0"/>
              <a:t> </a:t>
            </a: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/>
              <a:t>Female, DE, 55-64)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069849" y="1904239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640" y="2071790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69849" y="2629832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379" y="3168810"/>
            <a:ext cx="666673" cy="5970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069849" y="3366856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069849" y="482397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2379" y="5203671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073659" y="409626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2379" y="4213612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125" y="4008454"/>
            <a:ext cx="7083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“It’s looking for buy-in. It’s looking for you to be a part of it, rather than telling you…‘you will not!’”</a:t>
            </a:r>
            <a:r>
              <a:rPr lang="en-GB" sz="2000" dirty="0"/>
              <a:t> </a:t>
            </a:r>
            <a:r>
              <a:rPr lang="en-GB" sz="1600" dirty="0"/>
              <a:t>(Male, C2D, 25-44)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9229" y="5322541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Requesting rather than demanding</a:t>
            </a:r>
            <a:endParaRPr lang="en-US" sz="24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3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01" y="430080"/>
            <a:ext cx="8831199" cy="971237"/>
          </a:xfrm>
        </p:spPr>
        <p:txBody>
          <a:bodyPr/>
          <a:lstStyle/>
          <a:p>
            <a:r>
              <a:rPr lang="en-GB" dirty="0" smtClean="0"/>
              <a:t>Pre-test results (creative reaction)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296" y="2963719"/>
            <a:ext cx="7772400" cy="60568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Nurse humanised the factual communication</a:t>
            </a:r>
          </a:p>
          <a:p>
            <a:endParaRPr lang="en-GB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129927" y="1972718"/>
            <a:ext cx="7925295" cy="742097"/>
          </a:xfrm>
          <a:prstGeom prst="rect">
            <a:avLst/>
          </a:prstGeom>
        </p:spPr>
        <p:txBody>
          <a:bodyPr tIns="0"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dirty="0" smtClean="0"/>
              <a:t>Curtain device was effective in marking out physical boundary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4829" y="1980430"/>
            <a:ext cx="625167" cy="6494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069849" y="1904239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185" y="2894764"/>
            <a:ext cx="649224" cy="6798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69849" y="2629832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185" y="3859409"/>
            <a:ext cx="649224" cy="6922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069849" y="3366856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801" y="4931519"/>
            <a:ext cx="649224" cy="6492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1069849" y="482397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073659" y="409626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500" b="0" dirty="0">
              <a:solidFill>
                <a:srgbClr val="333333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9927" y="391774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Talked directly to the viewer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152218" y="4971379"/>
            <a:ext cx="652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Appealed to the viewers better nature</a:t>
            </a:r>
            <a:endParaRPr lang="en-US" sz="24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1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028" y="296409"/>
            <a:ext cx="7772400" cy="1143000"/>
          </a:xfrm>
        </p:spPr>
        <p:txBody>
          <a:bodyPr/>
          <a:lstStyle/>
          <a:p>
            <a:r>
              <a:rPr lang="en-GB" dirty="0" smtClean="0"/>
              <a:t>Development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069849" y="1178646"/>
            <a:ext cx="7925295" cy="742097"/>
          </a:xfrm>
          <a:prstGeom prst="rect">
            <a:avLst/>
          </a:prstGeom>
        </p:spPr>
        <p:txBody>
          <a:bodyPr tIns="0"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GB" sz="1500" kern="0" dirty="0"/>
          </a:p>
        </p:txBody>
      </p:sp>
      <p:sp>
        <p:nvSpPr>
          <p:cNvPr id="7" name="Rectangle 6"/>
          <p:cNvSpPr/>
          <p:nvPr/>
        </p:nvSpPr>
        <p:spPr>
          <a:xfrm>
            <a:off x="485951" y="1336384"/>
            <a:ext cx="476074" cy="498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035245" y="1904239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advert</a:t>
            </a:r>
            <a:endParaRPr lang="en-GB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951" y="2145946"/>
            <a:ext cx="476074" cy="5003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69849" y="2629832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b="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microsite</a:t>
            </a:r>
            <a:endParaRPr lang="en-GB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5951" y="2874455"/>
            <a:ext cx="476074" cy="4924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069849" y="3366856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b="0" dirty="0" smtClean="0">
              <a:solidFill>
                <a:srgbClr val="333333"/>
              </a:solidFill>
              <a:latin typeface="+mj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b="0" dirty="0" smtClean="0">
                <a:solidFill>
                  <a:srgbClr val="333333"/>
                </a:solidFill>
                <a:latin typeface="+mj-lt"/>
              </a:rPr>
              <a:t>Digital assets and plasma screens</a:t>
            </a:r>
            <a:endParaRPr lang="en-GB" b="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950" y="3713239"/>
            <a:ext cx="486801" cy="50784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971600" y="482397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 Toolkit</a:t>
            </a:r>
            <a:endParaRPr lang="en-GB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5949" y="5300056"/>
            <a:ext cx="476076" cy="5052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073659" y="409626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b="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GB" sz="10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usi</a:t>
            </a:r>
            <a:r>
              <a:rPr lang="en-GB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Web2Print technology</a:t>
            </a:r>
            <a:endParaRPr lang="en-GB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5949" y="4490494"/>
            <a:ext cx="476075" cy="5226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1344" y="1419852"/>
            <a:ext cx="749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TV advert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6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Green Curtain</a:t>
            </a:r>
            <a:endParaRPr lang="en-GB" dirty="0"/>
          </a:p>
        </p:txBody>
      </p:sp>
      <p:pic>
        <p:nvPicPr>
          <p:cNvPr id="4" name="0448-NHS-Smoke_Free_30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83515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7732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52" y="26406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Creative Overview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6" y="3878759"/>
            <a:ext cx="1971081" cy="279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84" y="5935878"/>
            <a:ext cx="3025623" cy="37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543" y="4448458"/>
            <a:ext cx="1656184" cy="138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41" y="4187711"/>
            <a:ext cx="2107599" cy="197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38" y="1857762"/>
            <a:ext cx="2547273" cy="1428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5" name="Rounded Rectangle 14"/>
          <p:cNvSpPr/>
          <p:nvPr/>
        </p:nvSpPr>
        <p:spPr>
          <a:xfrm>
            <a:off x="3362167" y="3933246"/>
            <a:ext cx="2304256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Online banners</a:t>
            </a:r>
            <a:endParaRPr lang="en-GB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027671" y="3717032"/>
            <a:ext cx="1129621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Radio</a:t>
            </a:r>
            <a:endParaRPr lang="en-GB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5" y="1282863"/>
            <a:ext cx="2547273" cy="1424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79" y="1858927"/>
            <a:ext cx="2547273" cy="1427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09" y="1282863"/>
            <a:ext cx="2547273" cy="1433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0" name="Rounded Rectangle 19"/>
          <p:cNvSpPr/>
          <p:nvPr/>
        </p:nvSpPr>
        <p:spPr>
          <a:xfrm>
            <a:off x="275283" y="836712"/>
            <a:ext cx="1152128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TV</a:t>
            </a:r>
            <a:endParaRPr lang="en-GB" sz="1200" dirty="0"/>
          </a:p>
        </p:txBody>
      </p:sp>
      <p:sp>
        <p:nvSpPr>
          <p:cNvPr id="3" name="Rounded Rectangle 2"/>
          <p:cNvSpPr/>
          <p:nvPr/>
        </p:nvSpPr>
        <p:spPr>
          <a:xfrm>
            <a:off x="106498" y="3450396"/>
            <a:ext cx="2304256" cy="3600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Master poster/print execution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319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73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Website creative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3" y="1772816"/>
            <a:ext cx="3284349" cy="3863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73624" y="2287413"/>
            <a:ext cx="4474840" cy="2437731"/>
          </a:xfrm>
        </p:spPr>
        <p:txBody>
          <a:bodyPr>
            <a:noAutofit/>
          </a:bodyPr>
          <a:lstStyle/>
          <a:p>
            <a:r>
              <a:rPr lang="en-GB" dirty="0" smtClean="0"/>
              <a:t>Succinct one-stop-shop web page for anyone looking for more information</a:t>
            </a:r>
            <a:endParaRPr lang="en-GB" i="1" dirty="0" smtClean="0"/>
          </a:p>
          <a:p>
            <a:endParaRPr lang="en-GB" dirty="0" smtClean="0"/>
          </a:p>
          <a:p>
            <a:r>
              <a:rPr lang="en-GB" dirty="0" smtClean="0"/>
              <a:t>Simply a place to host FAQs and an opportunity to signpost to cessation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6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Ministerial launch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8024" y="1835150"/>
            <a:ext cx="2309662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835150"/>
            <a:ext cx="233743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1468"/>
            <a:ext cx="7772400" cy="643473"/>
          </a:xfrm>
        </p:spPr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069849" y="1178646"/>
            <a:ext cx="7925295" cy="45719"/>
          </a:xfrm>
          <a:prstGeom prst="rect">
            <a:avLst/>
          </a:prstGeom>
        </p:spPr>
        <p:txBody>
          <a:bodyPr tIns="0"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sz="1500" kern="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4090" y="1267587"/>
            <a:ext cx="359195" cy="387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1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069849" y="1769477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333333"/>
                </a:solidFill>
                <a:latin typeface="+mn-lt"/>
              </a:rPr>
              <a:t>Campaign objective</a:t>
            </a:r>
            <a:endParaRPr lang="en-GB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800" y="1951239"/>
            <a:ext cx="372999" cy="398922"/>
          </a:xfrm>
          <a:prstGeom prst="rect">
            <a:avLst/>
          </a:prstGeom>
          <a:solidFill>
            <a:srgbClr val="F4800C"/>
          </a:solidFill>
          <a:ln>
            <a:solidFill>
              <a:srgbClr val="F48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2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079414" y="2415501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333333"/>
                </a:solidFill>
                <a:latin typeface="+mj-lt"/>
              </a:rPr>
              <a:t>Stages of planning</a:t>
            </a:r>
            <a:endParaRPr lang="en-GB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800" y="2607805"/>
            <a:ext cx="372999" cy="409151"/>
          </a:xfrm>
          <a:prstGeom prst="rect">
            <a:avLst/>
          </a:prstGeom>
          <a:solidFill>
            <a:srgbClr val="0021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3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69847" y="3046110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333333"/>
                </a:solidFill>
                <a:latin typeface="+mj-lt"/>
              </a:rPr>
              <a:t>Audience and insight</a:t>
            </a:r>
            <a:endParaRPr lang="en-GB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800" y="3243547"/>
            <a:ext cx="372999" cy="4015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4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1079414" y="4231729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333333"/>
                </a:solidFill>
                <a:latin typeface="+mj-lt"/>
              </a:rPr>
              <a:t>Outputs</a:t>
            </a:r>
            <a:endParaRPr lang="en-GB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661" y="4443108"/>
            <a:ext cx="355625" cy="35404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6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1079965" y="3675329"/>
            <a:ext cx="7785227" cy="7420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srgbClr val="333333"/>
                </a:solidFill>
                <a:latin typeface="+mj-lt"/>
              </a:rPr>
              <a:t>Development</a:t>
            </a:r>
            <a:endParaRPr lang="en-GB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7661" y="3871669"/>
            <a:ext cx="358138" cy="3494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5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8973" y="5008452"/>
            <a:ext cx="372999" cy="351809"/>
          </a:xfrm>
          <a:prstGeom prst="rect">
            <a:avLst/>
          </a:prstGeom>
          <a:solidFill>
            <a:srgbClr val="FD2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1201038"/>
            <a:ext cx="74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72151" y="4969227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Evaluation results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327661" y="5571561"/>
            <a:ext cx="372999" cy="3518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8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1601" y="5528635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Contacts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0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Campaign evaluation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276" y="1583947"/>
            <a:ext cx="7968180" cy="526692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1000" dirty="0" smtClean="0"/>
          </a:p>
          <a:p>
            <a:pPr marL="0" lvl="0" indent="0"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</a:p>
          <a:p>
            <a:pPr marL="0" lvl="0" indent="0">
              <a:buNone/>
            </a:pPr>
            <a:r>
              <a:rPr lang="en-GB" dirty="0"/>
              <a:t> </a:t>
            </a:r>
            <a:r>
              <a:rPr lang="en-GB" dirty="0" smtClean="0"/>
              <a:t>   27% of respondents spontaneously mentioned creative</a:t>
            </a:r>
          </a:p>
          <a:p>
            <a:pPr marL="0" lv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dirty="0" smtClean="0"/>
              <a:t>    Good </a:t>
            </a:r>
            <a:r>
              <a:rPr lang="en-GB" dirty="0"/>
              <a:t>level of total campaign </a:t>
            </a:r>
            <a:r>
              <a:rPr lang="en-GB" dirty="0" smtClean="0"/>
              <a:t>recognition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dirty="0" smtClean="0"/>
              <a:t>    92</a:t>
            </a:r>
            <a:r>
              <a:rPr lang="en-GB" dirty="0"/>
              <a:t>% agreed the </a:t>
            </a:r>
            <a:r>
              <a:rPr lang="en-GB" dirty="0" smtClean="0"/>
              <a:t>advert message was clear</a:t>
            </a:r>
            <a:endParaRPr lang="en-GB" dirty="0"/>
          </a:p>
          <a:p>
            <a:pPr marL="0" indent="0">
              <a:buNone/>
            </a:pPr>
            <a:endParaRPr lang="en-GB" sz="2800" kern="1300" dirty="0"/>
          </a:p>
          <a:p>
            <a:pPr marL="0" indent="0">
              <a:buNone/>
            </a:pPr>
            <a:r>
              <a:rPr lang="en-GB" kern="1300" smtClean="0"/>
              <a:t>    Shift </a:t>
            </a:r>
            <a:r>
              <a:rPr lang="en-GB" kern="1300"/>
              <a:t>in </a:t>
            </a:r>
            <a:r>
              <a:rPr lang="en-GB" kern="1300" smtClean="0"/>
              <a:t>attitude</a:t>
            </a:r>
            <a:endParaRPr lang="en-GB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609443" y="2294899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09443" y="3253262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9443" y="4245741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09443" y="5238220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3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326" y="591468"/>
            <a:ext cx="7850874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Campaign media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276" y="1583947"/>
            <a:ext cx="7968180" cy="526692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GB" sz="1000" dirty="0" smtClean="0"/>
          </a:p>
          <a:p>
            <a:pPr marL="0" lvl="0" indent="0">
              <a:buNone/>
            </a:pPr>
            <a:r>
              <a:rPr lang="en-GB" dirty="0"/>
              <a:t> </a:t>
            </a:r>
            <a:r>
              <a:rPr lang="en-GB" dirty="0" smtClean="0"/>
              <a:t>   More TV spots meant more opportunities to see</a:t>
            </a:r>
          </a:p>
          <a:p>
            <a:pPr marL="0" lvl="0" indent="0">
              <a:buNone/>
            </a:pPr>
            <a:endParaRPr lang="en-GB" sz="1000" dirty="0" smtClean="0"/>
          </a:p>
          <a:p>
            <a:pPr marL="0" lvl="0" indent="0">
              <a:buNone/>
            </a:pPr>
            <a:r>
              <a:rPr lang="en-GB" dirty="0"/>
              <a:t> </a:t>
            </a:r>
            <a:r>
              <a:rPr lang="en-GB" dirty="0" smtClean="0"/>
              <a:t>   Quality of airtime – centre ad breaks and position</a:t>
            </a:r>
          </a:p>
          <a:p>
            <a:pPr marL="0" lvl="0" indent="0">
              <a:buNone/>
            </a:pPr>
            <a:endParaRPr lang="en-GB" sz="1000" dirty="0" smtClean="0"/>
          </a:p>
          <a:p>
            <a:pPr marL="0" indent="0">
              <a:buNone/>
            </a:pPr>
            <a:r>
              <a:rPr lang="en-GB" dirty="0" smtClean="0"/>
              <a:t>    STV Player Video On Demand (VOD)</a:t>
            </a:r>
            <a:endParaRPr lang="en-GB" dirty="0"/>
          </a:p>
          <a:p>
            <a:pPr marL="0" indent="0">
              <a:buNone/>
            </a:pPr>
            <a:endParaRPr lang="en-GB" sz="1000" kern="1300" dirty="0"/>
          </a:p>
          <a:p>
            <a:pPr marL="0" indent="0">
              <a:buNone/>
            </a:pPr>
            <a:r>
              <a:rPr lang="en-GB" kern="1300" dirty="0" smtClean="0"/>
              <a:t>    Targeted drive time radio</a:t>
            </a:r>
          </a:p>
          <a:p>
            <a:pPr marL="0" indent="0">
              <a:buNone/>
            </a:pPr>
            <a:endParaRPr lang="en-GB" sz="1000" kern="1300" dirty="0"/>
          </a:p>
          <a:p>
            <a:pPr marL="0" indent="0">
              <a:buNone/>
            </a:pPr>
            <a:r>
              <a:rPr lang="en-GB" kern="1300" dirty="0" smtClean="0"/>
              <a:t>    High levels of interaction with microsite</a:t>
            </a:r>
            <a:endParaRPr lang="en-GB" sz="800" kern="1300" dirty="0" smtClean="0"/>
          </a:p>
          <a:p>
            <a:pPr marL="0" indent="0">
              <a:buNone/>
            </a:pPr>
            <a:r>
              <a:rPr lang="en-GB" sz="800" kern="1300" dirty="0"/>
              <a:t> </a:t>
            </a:r>
            <a:r>
              <a:rPr lang="en-GB" sz="800" kern="1300" dirty="0" smtClean="0"/>
              <a:t>   </a:t>
            </a:r>
          </a:p>
          <a:p>
            <a:pPr marL="0" indent="0">
              <a:buNone/>
            </a:pPr>
            <a:r>
              <a:rPr lang="en-GB" kern="1300" dirty="0" smtClean="0"/>
              <a:t>    Use of display banners</a:t>
            </a:r>
          </a:p>
          <a:p>
            <a:pPr marL="0" indent="0">
              <a:buNone/>
            </a:pPr>
            <a:endParaRPr lang="en-GB" sz="1000" kern="1300" dirty="0"/>
          </a:p>
          <a:p>
            <a:pPr marL="0" indent="0">
              <a:buNone/>
            </a:pPr>
            <a:r>
              <a:rPr lang="en-GB" kern="1300" dirty="0" smtClean="0"/>
              <a:t>    Feedback from NHS Boards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11560" y="1822526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09443" y="2441285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07326" y="3068640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7326" y="3687399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07326" y="4298151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07326" y="4916631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07326" y="5506654"/>
            <a:ext cx="429816" cy="432048"/>
          </a:xfrm>
          <a:prstGeom prst="rect">
            <a:avLst/>
          </a:prstGeom>
          <a:solidFill>
            <a:srgbClr val="FD2DEE"/>
          </a:solidFill>
          <a:ln>
            <a:solidFill>
              <a:srgbClr val="FD2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If you would like more details or just a chat, please contact me on: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400050" lvl="1" indent="0">
              <a:buNone/>
            </a:pPr>
            <a:r>
              <a:rPr lang="en-GB" dirty="0"/>
              <a:t>E</a:t>
            </a:r>
            <a:r>
              <a:rPr lang="en-GB" dirty="0" smtClean="0"/>
              <a:t>mail:	jane.hoeflich@nhs.net</a:t>
            </a:r>
          </a:p>
          <a:p>
            <a:pPr marL="400050" lvl="1" indent="0">
              <a:buNone/>
            </a:pPr>
            <a:r>
              <a:rPr lang="en-GB" dirty="0" smtClean="0"/>
              <a:t>Mobile:	07717 867 048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With thanks to Celia Gardiner and Lorna Renwick.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3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1468"/>
            <a:ext cx="7772400" cy="893316"/>
          </a:xfrm>
        </p:spPr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9758"/>
            <a:ext cx="7772400" cy="429952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+mj-lt"/>
              </a:rPr>
              <a:t>     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    Political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sz="1000" dirty="0" smtClean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    National and Local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sz="1400" dirty="0" smtClean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    Collaboration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56" y="1649758"/>
            <a:ext cx="1479165" cy="2059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90" y="3874088"/>
            <a:ext cx="2233089" cy="14837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8905" y="2093078"/>
            <a:ext cx="359195" cy="387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1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423" y="3215781"/>
            <a:ext cx="359195" cy="387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424" y="4338485"/>
            <a:ext cx="359195" cy="387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prstClr val="white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262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Campaign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2858"/>
            <a:ext cx="7772400" cy="3956422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 Raise mass awareness</a:t>
            </a:r>
          </a:p>
          <a:p>
            <a:pPr marL="0" indent="0">
              <a:buNone/>
            </a:pPr>
            <a:endParaRPr lang="en-GB" sz="1200" dirty="0" smtClean="0">
              <a:latin typeface="+mj-lt"/>
            </a:endParaRPr>
          </a:p>
          <a:p>
            <a:pPr marL="0" indent="0">
              <a:buNone/>
            </a:pPr>
            <a:r>
              <a:rPr lang="en-GB" dirty="0" smtClean="0">
                <a:latin typeface="+mj-lt"/>
              </a:rPr>
              <a:t>     </a:t>
            </a:r>
          </a:p>
          <a:p>
            <a:pPr marL="0" indent="0">
              <a:buNone/>
            </a:pPr>
            <a:endParaRPr lang="en-GB" sz="800" dirty="0">
              <a:latin typeface="+mj-lt"/>
            </a:endParaRPr>
          </a:p>
          <a:p>
            <a:pPr marL="0" indent="0">
              <a:buNone/>
            </a:pPr>
            <a:r>
              <a:rPr lang="en-GB" dirty="0" smtClean="0">
                <a:latin typeface="+mj-lt"/>
              </a:rPr>
              <a:t>     Explain the priority</a:t>
            </a:r>
            <a:endParaRPr lang="en-GB" dirty="0">
              <a:latin typeface="+mj-lt"/>
            </a:endParaRPr>
          </a:p>
          <a:p>
            <a:pPr marL="0" indent="0">
              <a:buNone/>
            </a:pPr>
            <a:endParaRPr lang="en-GB" sz="3600" dirty="0" smtClean="0">
              <a:latin typeface="+mj-lt"/>
            </a:endParaRPr>
          </a:p>
          <a:p>
            <a:pPr marL="0" indent="0">
              <a:buNone/>
            </a:pPr>
            <a:endParaRPr lang="en-GB" sz="1000" dirty="0" smtClean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 </a:t>
            </a:r>
            <a:r>
              <a:rPr lang="en-GB" dirty="0" smtClean="0">
                <a:latin typeface="+mj-lt"/>
              </a:rPr>
              <a:t>    Communicate the parameters</a:t>
            </a:r>
            <a:endParaRPr lang="en-GB" dirty="0">
              <a:latin typeface="+mj-lt"/>
            </a:endParaRPr>
          </a:p>
          <a:p>
            <a:endParaRPr lang="en-GB" sz="1800" dirty="0">
              <a:latin typeface="+mj-lt"/>
            </a:endParaRPr>
          </a:p>
          <a:p>
            <a:pPr marL="0" indent="0">
              <a:buNone/>
            </a:pPr>
            <a:r>
              <a:rPr lang="en-GB" dirty="0" smtClean="0">
                <a:latin typeface="+mj-lt"/>
              </a:rPr>
              <a:t>	</a:t>
            </a:r>
            <a:endParaRPr lang="en-GB" b="1" dirty="0" smtClean="0">
              <a:solidFill>
                <a:srgbClr val="F4800C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371" y="1992858"/>
            <a:ext cx="359195" cy="387593"/>
          </a:xfrm>
          <a:prstGeom prst="rect">
            <a:avLst/>
          </a:prstGeom>
          <a:solidFill>
            <a:srgbClr val="F48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371" y="3262756"/>
            <a:ext cx="359195" cy="387593"/>
          </a:xfrm>
          <a:prstGeom prst="rect">
            <a:avLst/>
          </a:prstGeom>
          <a:solidFill>
            <a:srgbClr val="F48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9371" y="4509120"/>
            <a:ext cx="359195" cy="387593"/>
          </a:xfrm>
          <a:prstGeom prst="rect">
            <a:avLst/>
          </a:prstGeom>
          <a:solidFill>
            <a:srgbClr val="F48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9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595239"/>
              </p:ext>
            </p:extLst>
          </p:nvPr>
        </p:nvGraphicFramePr>
        <p:xfrm>
          <a:off x="358008" y="1838450"/>
          <a:ext cx="8350696" cy="316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 of 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5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1468"/>
            <a:ext cx="7772400" cy="821308"/>
          </a:xfrm>
        </p:spPr>
        <p:txBody>
          <a:bodyPr/>
          <a:lstStyle/>
          <a:p>
            <a:r>
              <a:rPr lang="en-GB" dirty="0" smtClean="0"/>
              <a:t>Audience segmentation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29" y="1628800"/>
            <a:ext cx="7918648" cy="411480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 </a:t>
            </a:r>
            <a:r>
              <a:rPr lang="en-GB" b="1" dirty="0" smtClean="0"/>
              <a:t>     </a:t>
            </a:r>
            <a:r>
              <a:rPr lang="en-GB" dirty="0" smtClean="0"/>
              <a:t>All smokers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      Heavy smokers (20+ a day)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  Male and female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 smtClean="0"/>
              <a:t>      Social demographic of C2DE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25-44 and 55-64.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85800" y="1628800"/>
            <a:ext cx="442775" cy="4415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799" y="2519834"/>
            <a:ext cx="442775" cy="4415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585" y="3378758"/>
            <a:ext cx="442775" cy="4415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799" y="4149395"/>
            <a:ext cx="442775" cy="4415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799" y="5040429"/>
            <a:ext cx="442775" cy="4415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9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132,000 heavy smokers, c2de 25-44 and 55-64’s in </a:t>
            </a:r>
            <a:r>
              <a:rPr lang="en-GB" dirty="0" err="1" smtClean="0"/>
              <a:t>scotland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381001" y="1774826"/>
          <a:ext cx="4212955" cy="4213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20.2% of adults in Scotland smoke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  <a:latin typeface="Geometr415 Lt BT Lite" pitchFamily="34" charset="0"/>
                <a:cs typeface="Geometr415 Md BT"/>
              </a:rPr>
              <a:t>Source: TGI GB Jul’13-Jun’14, base adults 15</a:t>
            </a:r>
            <a:r>
              <a:rPr lang="en-GB" dirty="0" smtClean="0">
                <a:solidFill>
                  <a:schemeClr val="tx2"/>
                </a:solidFill>
                <a:latin typeface="Geometr415 Lt BT Lite" pitchFamily="34" charset="0"/>
                <a:cs typeface="Geometr415 Md BT"/>
              </a:rPr>
              <a:t>+, “Heavy Smokers” about 20+ per day</a:t>
            </a:r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81937" y="4611860"/>
            <a:ext cx="11801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Geometr415 Md BT"/>
                <a:cs typeface="Geometr415 Md BT"/>
              </a:rPr>
              <a:t>86,000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Geometr415 Md BT"/>
                <a:cs typeface="Geometr415 Md BT"/>
              </a:rPr>
              <a:t>25-44 C2DE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Geometr415 Md BT"/>
                <a:cs typeface="Geometr415 Md BT"/>
              </a:rPr>
              <a:t>Heavy Smokers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3576" y="4032420"/>
            <a:ext cx="962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Geometr415 Md BT"/>
                <a:cs typeface="Geometr415 Md BT"/>
              </a:rPr>
              <a:t>46,000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Geometr415 Md BT"/>
                <a:cs typeface="Geometr415 Md BT"/>
              </a:rPr>
              <a:t>55-64 C2DE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Geometr415 Md BT"/>
                <a:cs typeface="Geometr415 Md BT"/>
              </a:rPr>
              <a:t>Heavy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100" dirty="0">
                <a:solidFill>
                  <a:prstClr val="white"/>
                </a:solidFill>
                <a:latin typeface="Geometr415 Md BT"/>
                <a:cs typeface="Geometr415 Md BT"/>
              </a:rPr>
              <a:t>Smokers</a:t>
            </a: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4802210" y="2246476"/>
          <a:ext cx="4246251" cy="381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656748" y="235757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1600" dirty="0" err="1">
              <a:solidFill>
                <a:srgbClr val="0A7BA7"/>
              </a:solidFill>
              <a:latin typeface="Geometr415 Md BT"/>
              <a:cs typeface="Geometr415 Md BT"/>
            </a:endParaRPr>
          </a:p>
        </p:txBody>
      </p:sp>
      <p:pic>
        <p:nvPicPr>
          <p:cNvPr id="11" name="Picture 2" descr="http://www.clker.com/cliparts/7/3/a/6/11949891621975732799aiga_toilet_women_.svg.hi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18" y="1907622"/>
            <a:ext cx="2479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loke.png"/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38" y="1894485"/>
            <a:ext cx="20336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Key media are </a:t>
            </a:r>
            <a:r>
              <a:rPr lang="en-GB" dirty="0" err="1" smtClean="0"/>
              <a:t>tv</a:t>
            </a:r>
            <a:r>
              <a:rPr lang="en-GB" dirty="0" smtClean="0"/>
              <a:t>, radio, popular press, online and OOH for younger end of TA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TOPLINE MEDIA CONSUMPTION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95962" y="6002505"/>
            <a:ext cx="5140273" cy="227013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  <a:latin typeface="Geometr415 Lt BT Lite" pitchFamily="34" charset="0"/>
                <a:cs typeface="Geometr415 Md BT"/>
              </a:rPr>
              <a:t>Source: TGI GB Jul’13-Jun’14, base adults 15+, “Heavy Smokers” about 20+ per day</a:t>
            </a:r>
            <a:endParaRPr lang="en-GB" dirty="0"/>
          </a:p>
        </p:txBody>
      </p:sp>
      <p:pic>
        <p:nvPicPr>
          <p:cNvPr id="6" name="Picture 5" descr="TV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4" y="1888724"/>
            <a:ext cx="757175" cy="6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89" y="1888724"/>
            <a:ext cx="640135" cy="6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70" y="1888724"/>
            <a:ext cx="792000" cy="631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513" y="1931856"/>
            <a:ext cx="792000" cy="60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959364"/>
            <a:ext cx="756000" cy="545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42" y="2007922"/>
            <a:ext cx="784364" cy="528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958" y="1882288"/>
            <a:ext cx="706909" cy="648000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25337" y="2639793"/>
          <a:ext cx="8458673" cy="28711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7253"/>
                <a:gridCol w="842380"/>
                <a:gridCol w="842380"/>
                <a:gridCol w="842380"/>
                <a:gridCol w="842380"/>
                <a:gridCol w="842380"/>
                <a:gridCol w="842380"/>
                <a:gridCol w="842380"/>
                <a:gridCol w="842380"/>
                <a:gridCol w="842380"/>
              </a:tblGrid>
              <a:tr h="708891"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58595B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TELEVISION</a:t>
                      </a:r>
                      <a:endParaRPr lang="en-US" sz="900" b="0" i="0" dirty="0">
                        <a:solidFill>
                          <a:srgbClr val="58595B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RADIO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QUALITY NEWSPAPER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MID-MARKET NEWSPAPER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POPULAR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NEWSPAPER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GENERAL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MAGAZINES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INTERNET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OUTDOOR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rgbClr val="58595B"/>
                          </a:solidFill>
                          <a:latin typeface="+mn-lt"/>
                        </a:rPr>
                        <a:t>CINEMA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81441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2"/>
                          </a:solidFill>
                          <a:latin typeface="+mn-lt"/>
                          <a:cs typeface="Geometr415 Lt BT Lite"/>
                        </a:rPr>
                        <a:t>C2DE 25-44 HEAVY</a:t>
                      </a:r>
                      <a:r>
                        <a:rPr lang="en-US" sz="1000" b="0" i="0" baseline="0" dirty="0" smtClean="0">
                          <a:solidFill>
                            <a:schemeClr val="tx2"/>
                          </a:solidFill>
                          <a:latin typeface="+mn-lt"/>
                          <a:cs typeface="Geometr415 Lt BT Lite"/>
                        </a:rPr>
                        <a:t> SMOKERS</a:t>
                      </a:r>
                      <a:endParaRPr lang="en-US" sz="1000" b="0" i="0" dirty="0">
                        <a:solidFill>
                          <a:schemeClr val="tx2"/>
                        </a:solidFill>
                        <a:latin typeface="+mn-lt"/>
                        <a:cs typeface="Geometr415 Lt BT Lite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</a:t>
                      </a:r>
                    </a:p>
                  </a:txBody>
                  <a:tcPr anchor="ctr">
                    <a:solidFill>
                      <a:srgbClr val="DA51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HEAVY/ MEDIUM</a:t>
                      </a:r>
                    </a:p>
                  </a:txBody>
                  <a:tcPr anchor="ctr">
                    <a:gradFill>
                      <a:gsLst>
                        <a:gs pos="0">
                          <a:srgbClr val="DA5120"/>
                        </a:gs>
                        <a:gs pos="100000">
                          <a:srgbClr val="FFC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NONE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NONE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HEAVY/ MEDIUM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DA5120"/>
                        </a:gs>
                        <a:gs pos="100000">
                          <a:srgbClr val="FFC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</a:t>
                      </a:r>
                    </a:p>
                  </a:txBody>
                  <a:tcPr anchor="ctr">
                    <a:solidFill>
                      <a:srgbClr val="DA51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</a:t>
                      </a:r>
                    </a:p>
                  </a:txBody>
                  <a:tcPr anchor="ctr">
                    <a:solidFill>
                      <a:srgbClr val="DA51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</a:t>
                      </a:r>
                    </a:p>
                  </a:txBody>
                  <a:tcPr anchor="ctr">
                    <a:solidFill>
                      <a:srgbClr val="DA51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LIGHT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</a:tr>
              <a:tr h="1080844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2"/>
                          </a:solidFill>
                          <a:latin typeface="+mn-lt"/>
                          <a:cs typeface="Geometr415 Lt BT Lite"/>
                        </a:rPr>
                        <a:t>C2DE</a:t>
                      </a:r>
                      <a:r>
                        <a:rPr lang="en-US" sz="1000" b="0" i="0" baseline="0" dirty="0" smtClean="0">
                          <a:solidFill>
                            <a:schemeClr val="tx2"/>
                          </a:solidFill>
                          <a:latin typeface="+mn-lt"/>
                          <a:cs typeface="Geometr415 Lt BT Lite"/>
                        </a:rPr>
                        <a:t> 55-64 HEAVY SMOKERS</a:t>
                      </a:r>
                      <a:endParaRPr lang="en-US" sz="1000" b="0" i="0" dirty="0">
                        <a:solidFill>
                          <a:schemeClr val="tx2"/>
                        </a:solidFill>
                        <a:latin typeface="+mn-lt"/>
                        <a:cs typeface="Geometr415 Lt BT Lite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</a:t>
                      </a:r>
                    </a:p>
                  </a:txBody>
                  <a:tcPr anchor="ctr">
                    <a:solidFill>
                      <a:srgbClr val="DA51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HEAVY/ MEDIUM</a:t>
                      </a:r>
                    </a:p>
                  </a:txBody>
                  <a:tcPr anchor="ctr">
                    <a:gradFill>
                      <a:gsLst>
                        <a:gs pos="0">
                          <a:srgbClr val="DA5120"/>
                        </a:gs>
                        <a:gs pos="100000">
                          <a:srgbClr val="FFC0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NONE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NONE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HEAVY</a:t>
                      </a:r>
                    </a:p>
                  </a:txBody>
                  <a:tcPr anchor="ctr">
                    <a:solidFill>
                      <a:srgbClr val="DA51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MEDIUM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LIGHT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MEDIUM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smtClean="0">
                          <a:solidFill>
                            <a:schemeClr val="bg1"/>
                          </a:solidFill>
                          <a:latin typeface="+mn-lt"/>
                          <a:cs typeface="Geometr415 Lt BT Lite"/>
                        </a:rPr>
                        <a:t>NONE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69" y="1890129"/>
            <a:ext cx="792000" cy="6317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42" y="1888723"/>
            <a:ext cx="792000" cy="6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1468"/>
            <a:ext cx="7772400" cy="821308"/>
          </a:xfrm>
        </p:spPr>
        <p:txBody>
          <a:bodyPr/>
          <a:lstStyle/>
          <a:p>
            <a:r>
              <a:rPr lang="en-GB" dirty="0" smtClean="0"/>
              <a:t>Existing NHS Boards activity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Add imagery from local work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08" y="1556792"/>
            <a:ext cx="748265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5">
  <a:themeElements>
    <a:clrScheme name="HS defaul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HS 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S defaul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 defaul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 defaul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 defaul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 defaul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 defaul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 defaul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to National Group 17.09.14" id="{B73EAC08-85EE-41DE-9237-9E66B4E25B5C}" vid="{7257EF20-7C5C-4250-B428-3E6CF559F056}"/>
    </a:ext>
  </a:extLst>
</a:theme>
</file>

<file path=ppt/theme/theme2.xml><?xml version="1.0" encoding="utf-8"?>
<a:theme xmlns:a="http://schemas.openxmlformats.org/drawingml/2006/main" name="2013 Carat Template - embedded fonts">
  <a:themeElements>
    <a:clrScheme name="Carat">
      <a:dk1>
        <a:srgbClr val="000000"/>
      </a:dk1>
      <a:lt1>
        <a:sysClr val="window" lastClr="FFFFFF"/>
      </a:lt1>
      <a:dk2>
        <a:srgbClr val="58595B"/>
      </a:dk2>
      <a:lt2>
        <a:srgbClr val="BCBEC0"/>
      </a:lt2>
      <a:accent1>
        <a:srgbClr val="FFFFFF"/>
      </a:accent1>
      <a:accent2>
        <a:srgbClr val="58595B"/>
      </a:accent2>
      <a:accent3>
        <a:srgbClr val="00AEEF"/>
      </a:accent3>
      <a:accent4>
        <a:srgbClr val="0A7BA7"/>
      </a:accent4>
      <a:accent5>
        <a:srgbClr val="808285"/>
      </a:accent5>
      <a:accent6>
        <a:srgbClr val="BCBEC0"/>
      </a:accent6>
      <a:hlink>
        <a:srgbClr val="00AEEF"/>
      </a:hlink>
      <a:folHlink>
        <a:srgbClr val="919191"/>
      </a:folHlink>
    </a:clrScheme>
    <a:fontScheme name="Geometric FINAL">
      <a:majorFont>
        <a:latin typeface="Geometr415 Blk BT Black"/>
        <a:ea typeface=""/>
        <a:cs typeface=""/>
      </a:majorFont>
      <a:minorFont>
        <a:latin typeface="Geometr415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sz="1600">
            <a:solidFill>
              <a:srgbClr val="00A0D6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accent4"/>
            </a:solidFill>
            <a:latin typeface="Geometr415 Md BT"/>
            <a:cs typeface="Geometr415 Md B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2013 Carat Template - embedded fonts">
  <a:themeElements>
    <a:clrScheme name="Carat">
      <a:dk1>
        <a:srgbClr val="000000"/>
      </a:dk1>
      <a:lt1>
        <a:sysClr val="window" lastClr="FFFFFF"/>
      </a:lt1>
      <a:dk2>
        <a:srgbClr val="58595B"/>
      </a:dk2>
      <a:lt2>
        <a:srgbClr val="BCBEC0"/>
      </a:lt2>
      <a:accent1>
        <a:srgbClr val="FFFFFF"/>
      </a:accent1>
      <a:accent2>
        <a:srgbClr val="58595B"/>
      </a:accent2>
      <a:accent3>
        <a:srgbClr val="00AEEF"/>
      </a:accent3>
      <a:accent4>
        <a:srgbClr val="0A7BA7"/>
      </a:accent4>
      <a:accent5>
        <a:srgbClr val="808285"/>
      </a:accent5>
      <a:accent6>
        <a:srgbClr val="BCBEC0"/>
      </a:accent6>
      <a:hlink>
        <a:srgbClr val="00AEEF"/>
      </a:hlink>
      <a:folHlink>
        <a:srgbClr val="919191"/>
      </a:folHlink>
    </a:clrScheme>
    <a:fontScheme name="Geometric FINAL">
      <a:majorFont>
        <a:latin typeface="Geometr415 Blk BT Black"/>
        <a:ea typeface=""/>
        <a:cs typeface=""/>
      </a:majorFont>
      <a:minorFont>
        <a:latin typeface="Geometr415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sz="1600">
            <a:solidFill>
              <a:srgbClr val="00A0D6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accent4"/>
            </a:solidFill>
            <a:latin typeface="Geometr415 Md BT"/>
            <a:cs typeface="Geometr415 Md B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A529ACA6512F49A6399026771BE5D3" ma:contentTypeVersion="1" ma:contentTypeDescription="Create a new document." ma:contentTypeScope="" ma:versionID="c9acc9190c94cf686a684062b0fdc64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8C6A4F9-7A64-4F3F-B287-05FF56BDD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CFDC7C-0906-4EAC-A00F-D300C64BC3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A102F4-91E3-4DD9-8E40-B18DBE062300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sharepoint/v3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to National Group 17.09.14</Template>
  <TotalTime>3031</TotalTime>
  <Words>704</Words>
  <Application>Microsoft Office PowerPoint</Application>
  <PresentationFormat>On-screen Show (4:3)</PresentationFormat>
  <Paragraphs>249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Geometr415 Blk BT</vt:lpstr>
      <vt:lpstr>Geometr415 Blk BT Black</vt:lpstr>
      <vt:lpstr>Geometr415 Blk BT Black Italic</vt:lpstr>
      <vt:lpstr>Geometr415 Lt BT Lite</vt:lpstr>
      <vt:lpstr>Geometr415 Lt BT Lite Italic</vt:lpstr>
      <vt:lpstr>Geometr415 Md BT</vt:lpstr>
      <vt:lpstr>Geometr415 Md BT Medium</vt:lpstr>
      <vt:lpstr>Lucida Grande</vt:lpstr>
      <vt:lpstr>StoneSansSemibold</vt:lpstr>
      <vt:lpstr>Verdana</vt:lpstr>
      <vt:lpstr>blank5</vt:lpstr>
      <vt:lpstr>2013 Carat Template - embedded fonts</vt:lpstr>
      <vt:lpstr>1_2013 Carat Template - embedded fonts</vt:lpstr>
      <vt:lpstr>Creating a tobacco free NHS:   The national smokefree NHS grounds campaign</vt:lpstr>
      <vt:lpstr>Contents</vt:lpstr>
      <vt:lpstr>Background</vt:lpstr>
      <vt:lpstr>Campaign objectives</vt:lpstr>
      <vt:lpstr>Timeline of activities</vt:lpstr>
      <vt:lpstr>Audience segmentation</vt:lpstr>
      <vt:lpstr>20.2% of adults in Scotland smoke</vt:lpstr>
      <vt:lpstr>TOPLINE MEDIA CONSUMPTION</vt:lpstr>
      <vt:lpstr>Existing NHS Boards activity</vt:lpstr>
      <vt:lpstr>Insight and pre-testing</vt:lpstr>
      <vt:lpstr>Attitudes to smoking</vt:lpstr>
      <vt:lpstr>Four script options</vt:lpstr>
      <vt:lpstr>Pre-test results (resonance)</vt:lpstr>
      <vt:lpstr>Pre-test results (creative reaction)</vt:lpstr>
      <vt:lpstr>Development</vt:lpstr>
      <vt:lpstr>Green Curtain</vt:lpstr>
      <vt:lpstr>Creative Overview</vt:lpstr>
      <vt:lpstr>Website creative</vt:lpstr>
      <vt:lpstr>Ministerial launch</vt:lpstr>
      <vt:lpstr>Campaign evaluation results</vt:lpstr>
      <vt:lpstr>Campaign media results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Smoke Free Hospital Grounds</dc:title>
  <dc:creator>Jane Hoeflich</dc:creator>
  <cp:lastModifiedBy>JEV</cp:lastModifiedBy>
  <cp:revision>132</cp:revision>
  <cp:lastPrinted>2015-06-08T14:10:10Z</cp:lastPrinted>
  <dcterms:created xsi:type="dcterms:W3CDTF">2015-04-22T13:35:11Z</dcterms:created>
  <dcterms:modified xsi:type="dcterms:W3CDTF">2015-06-10T08:38:21Z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0x01010006A529ACA6512F49A6399026771BE5D3</vt:lpwstr>
  </property>
</Properties>
</file>